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E1"/>
    <a:srgbClr val="182261"/>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FD320-ADE5-4889-951C-DECA184468FC}" v="58" dt="2023-06-08T17:14:58.604"/>
    <p1510:client id="{E11E2A5D-55E6-DC28-3268-9A494DEEDD95}" v="13" dt="2023-06-08T16:04:49.851"/>
    <p1510:client id="{F6F832C0-3BAB-AC4F-6C1C-CA0A472C2A67}" v="18" dt="2023-06-08T16:08:04.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Youn" userId="ac2267c8-bc83-43d6-8a09-7174b2582458" providerId="ADAL" clId="{65038149-7091-42BA-88A8-F59FABD1F563}"/>
    <pc:docChg chg="custSel modSld">
      <pc:chgData name="Christian Youn" userId="ac2267c8-bc83-43d6-8a09-7174b2582458" providerId="ADAL" clId="{65038149-7091-42BA-88A8-F59FABD1F563}" dt="2023-06-08T16:13:38.667" v="13" actId="14100"/>
      <pc:docMkLst>
        <pc:docMk/>
      </pc:docMkLst>
      <pc:sldChg chg="delSp modSp mod">
        <pc:chgData name="Christian Youn" userId="ac2267c8-bc83-43d6-8a09-7174b2582458" providerId="ADAL" clId="{65038149-7091-42BA-88A8-F59FABD1F563}" dt="2023-06-08T16:13:38.667" v="13" actId="14100"/>
        <pc:sldMkLst>
          <pc:docMk/>
          <pc:sldMk cId="467320231" sldId="257"/>
        </pc:sldMkLst>
        <pc:spChg chg="del">
          <ac:chgData name="Christian Youn" userId="ac2267c8-bc83-43d6-8a09-7174b2582458" providerId="ADAL" clId="{65038149-7091-42BA-88A8-F59FABD1F563}" dt="2023-06-08T16:10:13.167" v="8" actId="478"/>
          <ac:spMkLst>
            <pc:docMk/>
            <pc:sldMk cId="467320231" sldId="257"/>
            <ac:spMk id="2" creationId="{84306A13-CC3D-204C-91E2-071ACE6D1BE9}"/>
          </ac:spMkLst>
        </pc:spChg>
        <pc:spChg chg="mod">
          <ac:chgData name="Christian Youn" userId="ac2267c8-bc83-43d6-8a09-7174b2582458" providerId="ADAL" clId="{65038149-7091-42BA-88A8-F59FABD1F563}" dt="2023-06-08T16:09:38.160" v="3" actId="242"/>
          <ac:spMkLst>
            <pc:docMk/>
            <pc:sldMk cId="467320231" sldId="257"/>
            <ac:spMk id="3" creationId="{98C5C74B-2A3D-1044-87B5-751B3CE540E4}"/>
          </ac:spMkLst>
        </pc:spChg>
        <pc:spChg chg="mod">
          <ac:chgData name="Christian Youn" userId="ac2267c8-bc83-43d6-8a09-7174b2582458" providerId="ADAL" clId="{65038149-7091-42BA-88A8-F59FABD1F563}" dt="2023-06-08T16:11:00.212" v="12" actId="20577"/>
          <ac:spMkLst>
            <pc:docMk/>
            <pc:sldMk cId="467320231" sldId="257"/>
            <ac:spMk id="4" creationId="{163BB6A4-8903-45B2-9017-334A502C46E0}"/>
          </ac:spMkLst>
        </pc:spChg>
        <pc:picChg chg="mod">
          <ac:chgData name="Christian Youn" userId="ac2267c8-bc83-43d6-8a09-7174b2582458" providerId="ADAL" clId="{65038149-7091-42BA-88A8-F59FABD1F563}" dt="2023-06-08T16:13:38.667" v="13" actId="14100"/>
          <ac:picMkLst>
            <pc:docMk/>
            <pc:sldMk cId="467320231" sldId="257"/>
            <ac:picMk id="7" creationId="{1B5965C7-D857-4E35-A826-085888301BA5}"/>
          </ac:picMkLst>
        </pc:picChg>
      </pc:sldChg>
    </pc:docChg>
  </pc:docChgLst>
  <pc:docChgLst>
    <pc:chgData name="Christian Youn" userId="ac2267c8-bc83-43d6-8a09-7174b2582458" providerId="ADAL" clId="{820FD320-ADE5-4889-951C-DECA184468FC}"/>
    <pc:docChg chg="custSel modSld">
      <pc:chgData name="Christian Youn" userId="ac2267c8-bc83-43d6-8a09-7174b2582458" providerId="ADAL" clId="{820FD320-ADE5-4889-951C-DECA184468FC}" dt="2023-06-08T17:14:58.604" v="57" actId="14100"/>
      <pc:docMkLst>
        <pc:docMk/>
      </pc:docMkLst>
      <pc:sldChg chg="modSp mod">
        <pc:chgData name="Christian Youn" userId="ac2267c8-bc83-43d6-8a09-7174b2582458" providerId="ADAL" clId="{820FD320-ADE5-4889-951C-DECA184468FC}" dt="2023-06-08T17:14:58.604" v="57" actId="14100"/>
        <pc:sldMkLst>
          <pc:docMk/>
          <pc:sldMk cId="467320231" sldId="257"/>
        </pc:sldMkLst>
        <pc:spChg chg="mod">
          <ac:chgData name="Christian Youn" userId="ac2267c8-bc83-43d6-8a09-7174b2582458" providerId="ADAL" clId="{820FD320-ADE5-4889-951C-DECA184468FC}" dt="2023-06-08T17:11:54.742" v="45" actId="20577"/>
          <ac:spMkLst>
            <pc:docMk/>
            <pc:sldMk cId="467320231" sldId="257"/>
            <ac:spMk id="3" creationId="{98C5C74B-2A3D-1044-87B5-751B3CE540E4}"/>
          </ac:spMkLst>
        </pc:spChg>
        <pc:spChg chg="mod">
          <ac:chgData name="Christian Youn" userId="ac2267c8-bc83-43d6-8a09-7174b2582458" providerId="ADAL" clId="{820FD320-ADE5-4889-951C-DECA184468FC}" dt="2023-06-08T17:14:58.604" v="57" actId="14100"/>
          <ac:spMkLst>
            <pc:docMk/>
            <pc:sldMk cId="467320231" sldId="257"/>
            <ac:spMk id="4" creationId="{163BB6A4-8903-45B2-9017-334A502C46E0}"/>
          </ac:spMkLst>
        </pc:spChg>
        <pc:picChg chg="mod">
          <ac:chgData name="Christian Youn" userId="ac2267c8-bc83-43d6-8a09-7174b2582458" providerId="ADAL" clId="{820FD320-ADE5-4889-951C-DECA184468FC}" dt="2023-06-08T17:12:41.043" v="48" actId="14100"/>
          <ac:picMkLst>
            <pc:docMk/>
            <pc:sldMk cId="467320231" sldId="257"/>
            <ac:picMk id="7" creationId="{1B5965C7-D857-4E35-A826-085888301BA5}"/>
          </ac:picMkLst>
        </pc:picChg>
      </pc:sldChg>
    </pc:docChg>
  </pc:docChgLst>
  <pc:docChgLst>
    <pc:chgData name="Christian Youn" userId="S::christian.youn@sickkids.ca::ac2267c8-bc83-43d6-8a09-7174b2582458" providerId="AD" clId="Web-{F6F832C0-3BAB-AC4F-6C1C-CA0A472C2A67}"/>
    <pc:docChg chg="modSld">
      <pc:chgData name="Christian Youn" userId="S::christian.youn@sickkids.ca::ac2267c8-bc83-43d6-8a09-7174b2582458" providerId="AD" clId="Web-{F6F832C0-3BAB-AC4F-6C1C-CA0A472C2A67}" dt="2023-06-08T16:08:04.794" v="18" actId="20577"/>
      <pc:docMkLst>
        <pc:docMk/>
      </pc:docMkLst>
      <pc:sldChg chg="modSp">
        <pc:chgData name="Christian Youn" userId="S::christian.youn@sickkids.ca::ac2267c8-bc83-43d6-8a09-7174b2582458" providerId="AD" clId="Web-{F6F832C0-3BAB-AC4F-6C1C-CA0A472C2A67}" dt="2023-06-08T16:08:04.794" v="18" actId="20577"/>
        <pc:sldMkLst>
          <pc:docMk/>
          <pc:sldMk cId="467320231" sldId="257"/>
        </pc:sldMkLst>
        <pc:spChg chg="mod">
          <ac:chgData name="Christian Youn" userId="S::christian.youn@sickkids.ca::ac2267c8-bc83-43d6-8a09-7174b2582458" providerId="AD" clId="Web-{F6F832C0-3BAB-AC4F-6C1C-CA0A472C2A67}" dt="2023-06-08T16:08:04.794" v="18" actId="20577"/>
          <ac:spMkLst>
            <pc:docMk/>
            <pc:sldMk cId="467320231" sldId="257"/>
            <ac:spMk id="3" creationId="{98C5C74B-2A3D-1044-87B5-751B3CE540E4}"/>
          </ac:spMkLst>
        </pc:spChg>
        <pc:spChg chg="mod">
          <ac:chgData name="Christian Youn" userId="S::christian.youn@sickkids.ca::ac2267c8-bc83-43d6-8a09-7174b2582458" providerId="AD" clId="Web-{F6F832C0-3BAB-AC4F-6C1C-CA0A472C2A67}" dt="2023-06-08T16:07:49.794" v="15" actId="20577"/>
          <ac:spMkLst>
            <pc:docMk/>
            <pc:sldMk cId="467320231" sldId="257"/>
            <ac:spMk id="4" creationId="{163BB6A4-8903-45B2-9017-334A502C46E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453274-3697-0546-B142-70B2D4A13B32}"/>
              </a:ext>
            </a:extLst>
          </p:cNvPr>
          <p:cNvPicPr>
            <a:picLocks noChangeAspect="1"/>
          </p:cNvPicPr>
          <p:nvPr userDrawn="1"/>
        </p:nvPicPr>
        <p:blipFill>
          <a:blip r:embed="rId2"/>
          <a:stretch>
            <a:fillRect/>
          </a:stretch>
        </p:blipFill>
        <p:spPr>
          <a:xfrm>
            <a:off x="0" y="0"/>
            <a:ext cx="12180232" cy="6858000"/>
          </a:xfrm>
          <a:prstGeom prst="rect">
            <a:avLst/>
          </a:prstGeom>
        </p:spPr>
      </p:pic>
      <p:sp>
        <p:nvSpPr>
          <p:cNvPr id="2" name="Title 1">
            <a:extLst>
              <a:ext uri="{FF2B5EF4-FFF2-40B4-BE49-F238E27FC236}">
                <a16:creationId xmlns:a16="http://schemas.microsoft.com/office/drawing/2014/main" id="{AEA9889D-D313-B749-8B00-502F494ADE73}"/>
              </a:ext>
            </a:extLst>
          </p:cNvPr>
          <p:cNvSpPr>
            <a:spLocks noGrp="1"/>
          </p:cNvSpPr>
          <p:nvPr>
            <p:ph type="ctrTitle" hasCustomPrompt="1"/>
          </p:nvPr>
        </p:nvSpPr>
        <p:spPr>
          <a:xfrm>
            <a:off x="7523429" y="1122363"/>
            <a:ext cx="4354717" cy="2100671"/>
          </a:xfrm>
        </p:spPr>
        <p:txBody>
          <a:bodyPr anchor="b">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77B6767-C04C-C944-AC0C-5DCC7822C8C6}"/>
              </a:ext>
            </a:extLst>
          </p:cNvPr>
          <p:cNvSpPr>
            <a:spLocks noGrp="1"/>
          </p:cNvSpPr>
          <p:nvPr>
            <p:ph type="subTitle" idx="1"/>
          </p:nvPr>
        </p:nvSpPr>
        <p:spPr>
          <a:xfrm>
            <a:off x="7523429" y="3602038"/>
            <a:ext cx="4354717" cy="915641"/>
          </a:xfr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6212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B35271-5EEE-1D45-91D4-57EF6718B7CD}"/>
              </a:ext>
            </a:extLst>
          </p:cNvPr>
          <p:cNvPicPr>
            <a:picLocks noChangeAspect="1"/>
          </p:cNvPicPr>
          <p:nvPr userDrawn="1"/>
        </p:nvPicPr>
        <p:blipFill>
          <a:blip r:embed="rId2"/>
          <a:stretch>
            <a:fillRect/>
          </a:stretch>
        </p:blipFill>
        <p:spPr>
          <a:xfrm>
            <a:off x="0" y="0"/>
            <a:ext cx="12180232" cy="6858000"/>
          </a:xfrm>
          <a:prstGeom prst="rect">
            <a:avLst/>
          </a:prstGeom>
        </p:spPr>
      </p:pic>
      <p:sp>
        <p:nvSpPr>
          <p:cNvPr id="2" name="Title 1">
            <a:extLst>
              <a:ext uri="{FF2B5EF4-FFF2-40B4-BE49-F238E27FC236}">
                <a16:creationId xmlns:a16="http://schemas.microsoft.com/office/drawing/2014/main" id="{8B612986-595D-034D-AEDF-D10DA64C3234}"/>
              </a:ext>
            </a:extLst>
          </p:cNvPr>
          <p:cNvSpPr>
            <a:spLocks noGrp="1"/>
          </p:cNvSpPr>
          <p:nvPr>
            <p:ph type="title" hasCustomPrompt="1"/>
          </p:nvPr>
        </p:nvSpPr>
        <p:spPr>
          <a:xfrm>
            <a:off x="838200" y="190123"/>
            <a:ext cx="10515600" cy="760491"/>
          </a:xfrm>
        </p:spPr>
        <p:txBody>
          <a:bodyPr>
            <a:normAutofit/>
          </a:bodyPr>
          <a:lstStyle>
            <a:lvl1pPr>
              <a:defRPr sz="2400" b="1">
                <a:solidFill>
                  <a:srgbClr val="0046A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5FF8400-45DD-9A49-96F1-FDE12157A395}"/>
              </a:ext>
            </a:extLst>
          </p:cNvPr>
          <p:cNvSpPr>
            <a:spLocks noGrp="1"/>
          </p:cNvSpPr>
          <p:nvPr>
            <p:ph idx="1"/>
          </p:nvPr>
        </p:nvSpPr>
        <p:spPr>
          <a:xfrm>
            <a:off x="838200" y="1363898"/>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376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ACC7CE-FD04-C94D-9047-06F65155C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3E8798-27F1-0D48-8B09-B3941C446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48051-1A1A-924E-8016-03DD948B9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E87AE-23B5-7A4D-9512-86C2B2316B42}" type="datetimeFigureOut">
              <a:rPr lang="en-US" smtClean="0"/>
              <a:t>6/8/2023</a:t>
            </a:fld>
            <a:endParaRPr lang="en-US"/>
          </a:p>
        </p:txBody>
      </p:sp>
      <p:sp>
        <p:nvSpPr>
          <p:cNvPr id="5" name="Footer Placeholder 4">
            <a:extLst>
              <a:ext uri="{FF2B5EF4-FFF2-40B4-BE49-F238E27FC236}">
                <a16:creationId xmlns:a16="http://schemas.microsoft.com/office/drawing/2014/main" id="{723E1740-5825-0246-A029-F72AF919C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80C5DB-F60B-AB4D-9E48-83A6EBFF0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BC93C-8E29-264E-888B-1D6FFA7E42CA}" type="slidenum">
              <a:rPr lang="en-US" smtClean="0"/>
              <a:t>‹#›</a:t>
            </a:fld>
            <a:endParaRPr lang="en-US"/>
          </a:p>
        </p:txBody>
      </p:sp>
    </p:spTree>
    <p:extLst>
      <p:ext uri="{BB962C8B-B14F-4D97-AF65-F5344CB8AC3E}">
        <p14:creationId xmlns:p14="http://schemas.microsoft.com/office/powerpoint/2010/main" val="112530874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5FD68A-2142-4935-973A-8DE7419E0C8A}"/>
              </a:ext>
            </a:extLst>
          </p:cNvPr>
          <p:cNvSpPr/>
          <p:nvPr/>
        </p:nvSpPr>
        <p:spPr>
          <a:xfrm>
            <a:off x="0" y="5692877"/>
            <a:ext cx="12192000" cy="545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1B5965C7-D857-4E35-A826-085888301BA5}"/>
              </a:ext>
            </a:extLst>
          </p:cNvPr>
          <p:cNvPicPr>
            <a:picLocks noChangeAspect="1"/>
          </p:cNvPicPr>
          <p:nvPr/>
        </p:nvPicPr>
        <p:blipFill rotWithShape="1">
          <a:blip r:embed="rId2"/>
          <a:srcRect b="19901"/>
          <a:stretch/>
        </p:blipFill>
        <p:spPr>
          <a:xfrm>
            <a:off x="0" y="1980941"/>
            <a:ext cx="1977947" cy="4877060"/>
          </a:xfrm>
          <a:prstGeom prst="rect">
            <a:avLst/>
          </a:prstGeom>
        </p:spPr>
      </p:pic>
      <p:sp>
        <p:nvSpPr>
          <p:cNvPr id="3" name="Content Placeholder 2">
            <a:extLst>
              <a:ext uri="{FF2B5EF4-FFF2-40B4-BE49-F238E27FC236}">
                <a16:creationId xmlns:a16="http://schemas.microsoft.com/office/drawing/2014/main" id="{98C5C74B-2A3D-1044-87B5-751B3CE540E4}"/>
              </a:ext>
            </a:extLst>
          </p:cNvPr>
          <p:cNvSpPr>
            <a:spLocks noGrp="1"/>
          </p:cNvSpPr>
          <p:nvPr>
            <p:ph idx="1"/>
          </p:nvPr>
        </p:nvSpPr>
        <p:spPr>
          <a:xfrm>
            <a:off x="1977947" y="1696064"/>
            <a:ext cx="10214053" cy="4542503"/>
          </a:xfrm>
          <a:ln>
            <a:noFill/>
          </a:ln>
        </p:spPr>
        <p:txBody>
          <a:bodyPr vert="horz" lIns="91440" tIns="45720" rIns="91440" bIns="45720" rtlCol="0" anchor="b">
            <a:normAutofit/>
          </a:bodyPr>
          <a:lstStyle/>
          <a:p>
            <a:pPr marL="0" indent="0" algn="ctr">
              <a:lnSpc>
                <a:spcPct val="120000"/>
              </a:lnSpc>
              <a:buNone/>
            </a:pPr>
            <a:br>
              <a:rPr lang="en-CA" sz="1800" b="1"/>
            </a:br>
            <a:r>
              <a:rPr lang="en-CA" sz="1800">
                <a:latin typeface="Arial"/>
                <a:cs typeface="Arial"/>
              </a:rPr>
              <a:t>The </a:t>
            </a:r>
            <a:r>
              <a:rPr lang="en-CA" sz="1800" b="1">
                <a:solidFill>
                  <a:srgbClr val="006AE1"/>
                </a:solidFill>
                <a:latin typeface="Arial"/>
                <a:cs typeface="Arial"/>
              </a:rPr>
              <a:t>Marrow Failure and Myelodysplasia Program </a:t>
            </a:r>
            <a:r>
              <a:rPr lang="en-CA" sz="1800">
                <a:latin typeface="Arial"/>
                <a:cs typeface="Arial"/>
              </a:rPr>
              <a:t>is pleased to invite you to this interactive meeting. It is an ideal opportunity to learn, network with families and meet experts in the field. This meeting is for patient and families with bone marrow failure disorders, aplastic anemia, and myelodysplastic syndromes, physicians, other health-care workers, fellows, residents, and all others who are interested in the field. </a:t>
            </a:r>
            <a:br>
              <a:rPr lang="en-CA" sz="7200"/>
            </a:br>
            <a:endParaRPr lang="en-CA" sz="7200"/>
          </a:p>
          <a:p>
            <a:pPr marL="0" indent="0">
              <a:buNone/>
            </a:pPr>
            <a:endParaRPr lang="en-US"/>
          </a:p>
        </p:txBody>
      </p:sp>
      <p:sp>
        <p:nvSpPr>
          <p:cNvPr id="4" name="Rectangle 3">
            <a:extLst>
              <a:ext uri="{FF2B5EF4-FFF2-40B4-BE49-F238E27FC236}">
                <a16:creationId xmlns:a16="http://schemas.microsoft.com/office/drawing/2014/main" id="{163BB6A4-8903-45B2-9017-334A502C46E0}"/>
              </a:ext>
            </a:extLst>
          </p:cNvPr>
          <p:cNvSpPr/>
          <p:nvPr/>
        </p:nvSpPr>
        <p:spPr>
          <a:xfrm>
            <a:off x="0" y="-4270"/>
            <a:ext cx="12192000" cy="2318344"/>
          </a:xfrm>
          <a:prstGeom prst="rect">
            <a:avLst/>
          </a:prstGeom>
          <a:solidFill>
            <a:srgbClr val="18226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CA" sz="4800" b="1">
                <a:solidFill>
                  <a:srgbClr val="FF0000"/>
                </a:solidFill>
                <a:latin typeface="Arial Nova Light"/>
              </a:rPr>
              <a:t>SAVE THE DATE!</a:t>
            </a:r>
          </a:p>
          <a:p>
            <a:pPr algn="ctr">
              <a:lnSpc>
                <a:spcPct val="150000"/>
              </a:lnSpc>
              <a:spcBef>
                <a:spcPts val="600"/>
              </a:spcBef>
            </a:pPr>
            <a:r>
              <a:rPr lang="en-CA" sz="2800" b="1">
                <a:latin typeface="Arial Nova Light"/>
              </a:rPr>
              <a:t>Virtual Marrow Failure &amp; Myelodysplasia (MFM) Patient and Family Conference</a:t>
            </a:r>
            <a:endParaRPr lang="en-CA" sz="2800">
              <a:latin typeface="Arial Nova Light"/>
            </a:endParaRPr>
          </a:p>
          <a:p>
            <a:pPr algn="ctr">
              <a:spcBef>
                <a:spcPts val="600"/>
              </a:spcBef>
            </a:pPr>
            <a:r>
              <a:rPr lang="en-CA" sz="2400" b="1">
                <a:latin typeface="Arial Nova Light"/>
              </a:rPr>
              <a:t>Saturday, April 13th, 2024 @ 1:00-5:00PM EST</a:t>
            </a:r>
          </a:p>
        </p:txBody>
      </p:sp>
      <p:sp>
        <p:nvSpPr>
          <p:cNvPr id="5" name="Rectangle 4">
            <a:extLst>
              <a:ext uri="{FF2B5EF4-FFF2-40B4-BE49-F238E27FC236}">
                <a16:creationId xmlns:a16="http://schemas.microsoft.com/office/drawing/2014/main" id="{38734907-49F2-4111-A268-6B1DEBC583F0}"/>
              </a:ext>
            </a:extLst>
          </p:cNvPr>
          <p:cNvSpPr/>
          <p:nvPr/>
        </p:nvSpPr>
        <p:spPr>
          <a:xfrm>
            <a:off x="0" y="6238568"/>
            <a:ext cx="12192000" cy="619432"/>
          </a:xfrm>
          <a:prstGeom prst="rect">
            <a:avLst/>
          </a:prstGeom>
          <a:solidFill>
            <a:srgbClr val="182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D6F83DE6-4FD2-4D31-A97B-FEA358CF6994}"/>
              </a:ext>
            </a:extLst>
          </p:cNvPr>
          <p:cNvPicPr>
            <a:picLocks noChangeAspect="1"/>
          </p:cNvPicPr>
          <p:nvPr/>
        </p:nvPicPr>
        <p:blipFill rotWithShape="1">
          <a:blip r:embed="rId3"/>
          <a:srcRect b="13347"/>
          <a:stretch/>
        </p:blipFill>
        <p:spPr>
          <a:xfrm>
            <a:off x="5385235" y="6244915"/>
            <a:ext cx="1421530" cy="613086"/>
          </a:xfrm>
          <a:prstGeom prst="rect">
            <a:avLst/>
          </a:prstGeom>
        </p:spPr>
      </p:pic>
    </p:spTree>
    <p:extLst>
      <p:ext uri="{BB962C8B-B14F-4D97-AF65-F5344CB8AC3E}">
        <p14:creationId xmlns:p14="http://schemas.microsoft.com/office/powerpoint/2010/main" val="467320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0231B7C76AD04CA17A991A0C2046FB" ma:contentTypeVersion="16" ma:contentTypeDescription="Create a new document." ma:contentTypeScope="" ma:versionID="ea4ffdd45ec1c6e71c30777dbe8e8f46">
  <xsd:schema xmlns:xsd="http://www.w3.org/2001/XMLSchema" xmlns:xs="http://www.w3.org/2001/XMLSchema" xmlns:p="http://schemas.microsoft.com/office/2006/metadata/properties" xmlns:ns2="bd320c08-8da4-46dc-837d-264e715454ae" xmlns:ns3="04e372ba-a7d2-461d-ad6d-b8315be19d56" targetNamespace="http://schemas.microsoft.com/office/2006/metadata/properties" ma:root="true" ma:fieldsID="0faa29c8a77d982f50731c635435c47c" ns2:_="" ns3:_="">
    <xsd:import namespace="bd320c08-8da4-46dc-837d-264e715454ae"/>
    <xsd:import namespace="04e372ba-a7d2-461d-ad6d-b8315be19d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20c08-8da4-46dc-837d-264e715454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788188a-dbd2-4b7c-8711-c743aeb950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e372ba-a7d2-461d-ad6d-b8315be19d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29f296a-be4b-455c-b2ae-d30dc4bdf052}" ma:internalName="TaxCatchAll" ma:showField="CatchAllData" ma:web="04e372ba-a7d2-461d-ad6d-b8315be19d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320c08-8da4-46dc-837d-264e715454ae">
      <Terms xmlns="http://schemas.microsoft.com/office/infopath/2007/PartnerControls"/>
    </lcf76f155ced4ddcb4097134ff3c332f>
    <TaxCatchAll xmlns="04e372ba-a7d2-461d-ad6d-b8315be19d56" xsi:nil="true"/>
  </documentManagement>
</p:properties>
</file>

<file path=customXml/itemProps1.xml><?xml version="1.0" encoding="utf-8"?>
<ds:datastoreItem xmlns:ds="http://schemas.openxmlformats.org/officeDocument/2006/customXml" ds:itemID="{6327B478-4EF6-4CCD-AEC2-8413020BBBAA}">
  <ds:schemaRefs>
    <ds:schemaRef ds:uri="http://schemas.microsoft.com/sharepoint/v3/contenttype/forms"/>
  </ds:schemaRefs>
</ds:datastoreItem>
</file>

<file path=customXml/itemProps2.xml><?xml version="1.0" encoding="utf-8"?>
<ds:datastoreItem xmlns:ds="http://schemas.openxmlformats.org/officeDocument/2006/customXml" ds:itemID="{15AD5A6F-1E0B-4D47-9ACA-25A2DE345F9E}">
  <ds:schemaRefs>
    <ds:schemaRef ds:uri="04e372ba-a7d2-461d-ad6d-b8315be19d56"/>
    <ds:schemaRef ds:uri="bd320c08-8da4-46dc-837d-264e715454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84F0D8-9F05-4FA4-8F20-9342A76309EE}">
  <ds:schemaRefs>
    <ds:schemaRef ds:uri="04e372ba-a7d2-461d-ad6d-b8315be19d56"/>
    <ds:schemaRef ds:uri="bd320c08-8da4-46dc-837d-264e715454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2021-02-10T18:15:06Z</dcterms:created>
  <dcterms:modified xsi:type="dcterms:W3CDTF">2023-06-08T17:15:23Z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0x010100C50231B7C76AD04CA17A991A0C2046FB</vt:lpwstr>
  </property>
  <property fmtid="{D5CDD505-2E9C-101B-9397-08002B2CF9AE}" pid="3" name="MediaServiceImageTags">
    <vt:lpwstr/>
  </property>
</Properties>
</file>