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8" r:id="rId2"/>
    <p:sldMasterId id="2147483734" r:id="rId3"/>
  </p:sldMasterIdLst>
  <p:notesMasterIdLst>
    <p:notesMasterId r:id="rId60"/>
  </p:notesMasterIdLst>
  <p:sldIdLst>
    <p:sldId id="256" r:id="rId4"/>
    <p:sldId id="313" r:id="rId5"/>
    <p:sldId id="279" r:id="rId6"/>
    <p:sldId id="286" r:id="rId7"/>
    <p:sldId id="283" r:id="rId8"/>
    <p:sldId id="342" r:id="rId9"/>
    <p:sldId id="343" r:id="rId10"/>
    <p:sldId id="344" r:id="rId11"/>
    <p:sldId id="319" r:id="rId12"/>
    <p:sldId id="272" r:id="rId13"/>
    <p:sldId id="320" r:id="rId14"/>
    <p:sldId id="273" r:id="rId15"/>
    <p:sldId id="333" r:id="rId16"/>
    <p:sldId id="324" r:id="rId17"/>
    <p:sldId id="329" r:id="rId18"/>
    <p:sldId id="326" r:id="rId19"/>
    <p:sldId id="341" r:id="rId20"/>
    <p:sldId id="274" r:id="rId21"/>
    <p:sldId id="287" r:id="rId22"/>
    <p:sldId id="277" r:id="rId23"/>
    <p:sldId id="317" r:id="rId24"/>
    <p:sldId id="294" r:id="rId25"/>
    <p:sldId id="289" r:id="rId26"/>
    <p:sldId id="290" r:id="rId27"/>
    <p:sldId id="291" r:id="rId28"/>
    <p:sldId id="295" r:id="rId29"/>
    <p:sldId id="331" r:id="rId30"/>
    <p:sldId id="332" r:id="rId31"/>
    <p:sldId id="318" r:id="rId32"/>
    <p:sldId id="334" r:id="rId33"/>
    <p:sldId id="335" r:id="rId34"/>
    <p:sldId id="337" r:id="rId35"/>
    <p:sldId id="262" r:id="rId36"/>
    <p:sldId id="263" r:id="rId37"/>
    <p:sldId id="302" r:id="rId38"/>
    <p:sldId id="303" r:id="rId39"/>
    <p:sldId id="268" r:id="rId40"/>
    <p:sldId id="311" r:id="rId41"/>
    <p:sldId id="298" r:id="rId42"/>
    <p:sldId id="299" r:id="rId43"/>
    <p:sldId id="300" r:id="rId44"/>
    <p:sldId id="301" r:id="rId45"/>
    <p:sldId id="314" r:id="rId46"/>
    <p:sldId id="312" r:id="rId47"/>
    <p:sldId id="323" r:id="rId48"/>
    <p:sldId id="338" r:id="rId49"/>
    <p:sldId id="322" r:id="rId50"/>
    <p:sldId id="339" r:id="rId51"/>
    <p:sldId id="340" r:id="rId52"/>
    <p:sldId id="304" r:id="rId53"/>
    <p:sldId id="264" r:id="rId54"/>
    <p:sldId id="266" r:id="rId55"/>
    <p:sldId id="267" r:id="rId56"/>
    <p:sldId id="265" r:id="rId57"/>
    <p:sldId id="297" r:id="rId58"/>
    <p:sldId id="32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505334-C22C-4FD3-8C3D-182D877F824C}">
          <p14:sldIdLst>
            <p14:sldId id="256"/>
            <p14:sldId id="313"/>
            <p14:sldId id="279"/>
            <p14:sldId id="286"/>
            <p14:sldId id="283"/>
            <p14:sldId id="342"/>
            <p14:sldId id="343"/>
            <p14:sldId id="344"/>
            <p14:sldId id="319"/>
            <p14:sldId id="272"/>
            <p14:sldId id="320"/>
            <p14:sldId id="273"/>
            <p14:sldId id="333"/>
          </p14:sldIdLst>
        </p14:section>
        <p14:section name="Untitled Section" id="{8387C6B0-6BAE-4ABB-A176-6CE554B5E97A}">
          <p14:sldIdLst>
            <p14:sldId id="324"/>
            <p14:sldId id="329"/>
            <p14:sldId id="326"/>
            <p14:sldId id="341"/>
            <p14:sldId id="274"/>
            <p14:sldId id="287"/>
            <p14:sldId id="277"/>
            <p14:sldId id="317"/>
            <p14:sldId id="294"/>
            <p14:sldId id="289"/>
            <p14:sldId id="290"/>
            <p14:sldId id="291"/>
            <p14:sldId id="295"/>
            <p14:sldId id="331"/>
            <p14:sldId id="332"/>
            <p14:sldId id="318"/>
            <p14:sldId id="334"/>
            <p14:sldId id="335"/>
            <p14:sldId id="337"/>
            <p14:sldId id="262"/>
            <p14:sldId id="263"/>
            <p14:sldId id="302"/>
            <p14:sldId id="303"/>
            <p14:sldId id="268"/>
            <p14:sldId id="311"/>
            <p14:sldId id="298"/>
            <p14:sldId id="299"/>
            <p14:sldId id="300"/>
            <p14:sldId id="301"/>
            <p14:sldId id="314"/>
            <p14:sldId id="312"/>
            <p14:sldId id="323"/>
            <p14:sldId id="338"/>
            <p14:sldId id="322"/>
            <p14:sldId id="339"/>
            <p14:sldId id="340"/>
            <p14:sldId id="304"/>
            <p14:sldId id="264"/>
            <p14:sldId id="266"/>
            <p14:sldId id="267"/>
            <p14:sldId id="265"/>
            <p14:sldId id="297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C885A-813F-4CBC-9A0A-7719785C4CC0}" v="136" dt="2018-10-13T12:49:45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l Sabloff" userId="8b29ed3b-efde-4c46-9c5f-161e3831cee8" providerId="ADAL" clId="{30FC885A-813F-4CBC-9A0A-7719785C4CC0}"/>
    <pc:docChg chg="addSld modSld sldOrd">
      <pc:chgData name="Mitchell Sabloff" userId="8b29ed3b-efde-4c46-9c5f-161e3831cee8" providerId="ADAL" clId="{30FC885A-813F-4CBC-9A0A-7719785C4CC0}" dt="2018-10-13T03:35:08.333" v="27"/>
      <pc:docMkLst>
        <pc:docMk/>
      </pc:docMkLst>
      <pc:sldChg chg="delSp">
        <pc:chgData name="Mitchell Sabloff" userId="8b29ed3b-efde-4c46-9c5f-161e3831cee8" providerId="ADAL" clId="{30FC885A-813F-4CBC-9A0A-7719785C4CC0}" dt="2018-10-13T02:30:53.903" v="0"/>
        <pc:sldMkLst>
          <pc:docMk/>
          <pc:sldMk cId="0" sldId="287"/>
        </pc:sldMkLst>
        <pc:spChg chg="del">
          <ac:chgData name="Mitchell Sabloff" userId="8b29ed3b-efde-4c46-9c5f-161e3831cee8" providerId="ADAL" clId="{30FC885A-813F-4CBC-9A0A-7719785C4CC0}" dt="2018-10-13T02:30:53.903" v="0"/>
          <ac:spMkLst>
            <pc:docMk/>
            <pc:sldMk cId="0" sldId="287"/>
            <ac:spMk id="28676" creationId="{00000000-0000-0000-0000-000000000000}"/>
          </ac:spMkLst>
        </pc:spChg>
      </pc:sldChg>
      <pc:sldChg chg="addSp delSp modSp">
        <pc:chgData name="Mitchell Sabloff" userId="8b29ed3b-efde-4c46-9c5f-161e3831cee8" providerId="ADAL" clId="{30FC885A-813F-4CBC-9A0A-7719785C4CC0}" dt="2018-10-13T03:32:59.462" v="26"/>
        <pc:sldMkLst>
          <pc:docMk/>
          <pc:sldMk cId="2417250893" sldId="306"/>
        </pc:sldMkLst>
        <pc:spChg chg="add mod">
          <ac:chgData name="Mitchell Sabloff" userId="8b29ed3b-efde-4c46-9c5f-161e3831cee8" providerId="ADAL" clId="{30FC885A-813F-4CBC-9A0A-7719785C4CC0}" dt="2018-10-13T03:32:59.462" v="26"/>
          <ac:spMkLst>
            <pc:docMk/>
            <pc:sldMk cId="2417250893" sldId="306"/>
            <ac:spMk id="2" creationId="{A9F0ACD4-F943-4784-93F6-DBAEC07087EF}"/>
          </ac:spMkLst>
        </pc:spChg>
        <pc:spChg chg="del">
          <ac:chgData name="Mitchell Sabloff" userId="8b29ed3b-efde-4c46-9c5f-161e3831cee8" providerId="ADAL" clId="{30FC885A-813F-4CBC-9A0A-7719785C4CC0}" dt="2018-10-13T03:32:59.462" v="26"/>
          <ac:spMkLst>
            <pc:docMk/>
            <pc:sldMk cId="2417250893" sldId="306"/>
            <ac:spMk id="4" creationId="{00000000-0000-0000-0000-000000000000}"/>
          </ac:spMkLst>
        </pc:spChg>
      </pc:sldChg>
      <pc:sldChg chg="addSp delSp modSp">
        <pc:chgData name="Mitchell Sabloff" userId="8b29ed3b-efde-4c46-9c5f-161e3831cee8" providerId="ADAL" clId="{30FC885A-813F-4CBC-9A0A-7719785C4CC0}" dt="2018-10-13T03:35:08.333" v="27"/>
        <pc:sldMkLst>
          <pc:docMk/>
          <pc:sldMk cId="244290407" sldId="311"/>
        </pc:sldMkLst>
        <pc:spChg chg="add mod">
          <ac:chgData name="Mitchell Sabloff" userId="8b29ed3b-efde-4c46-9c5f-161e3831cee8" providerId="ADAL" clId="{30FC885A-813F-4CBC-9A0A-7719785C4CC0}" dt="2018-10-13T03:35:08.333" v="27"/>
          <ac:spMkLst>
            <pc:docMk/>
            <pc:sldMk cId="244290407" sldId="311"/>
            <ac:spMk id="2" creationId="{E63A76F1-49E0-4FA3-B275-CD393703B201}"/>
          </ac:spMkLst>
        </pc:spChg>
        <pc:spChg chg="del">
          <ac:chgData name="Mitchell Sabloff" userId="8b29ed3b-efde-4c46-9c5f-161e3831cee8" providerId="ADAL" clId="{30FC885A-813F-4CBC-9A0A-7719785C4CC0}" dt="2018-10-13T03:35:08.333" v="27"/>
          <ac:spMkLst>
            <pc:docMk/>
            <pc:sldMk cId="244290407" sldId="311"/>
            <ac:spMk id="5" creationId="{00000000-0000-0000-0000-000000000000}"/>
          </ac:spMkLst>
        </pc:spChg>
      </pc:sldChg>
      <pc:sldChg chg="addSp delSp modSp">
        <pc:chgData name="Mitchell Sabloff" userId="8b29ed3b-efde-4c46-9c5f-161e3831cee8" providerId="ADAL" clId="{30FC885A-813F-4CBC-9A0A-7719785C4CC0}" dt="2018-10-13T02:48:34.717" v="6"/>
        <pc:sldMkLst>
          <pc:docMk/>
          <pc:sldMk cId="1046501476" sldId="322"/>
        </pc:sldMkLst>
        <pc:spChg chg="add del mod">
          <ac:chgData name="Mitchell Sabloff" userId="8b29ed3b-efde-4c46-9c5f-161e3831cee8" providerId="ADAL" clId="{30FC885A-813F-4CBC-9A0A-7719785C4CC0}" dt="2018-10-13T02:48:34.717" v="6"/>
          <ac:spMkLst>
            <pc:docMk/>
            <pc:sldMk cId="1046501476" sldId="322"/>
            <ac:spMk id="2" creationId="{CA482A14-7B0D-4BFF-8932-A6615A273BA5}"/>
          </ac:spMkLst>
        </pc:spChg>
        <pc:spChg chg="mod">
          <ac:chgData name="Mitchell Sabloff" userId="8b29ed3b-efde-4c46-9c5f-161e3831cee8" providerId="ADAL" clId="{30FC885A-813F-4CBC-9A0A-7719785C4CC0}" dt="2018-10-13T02:47:24.688" v="2"/>
          <ac:spMkLst>
            <pc:docMk/>
            <pc:sldMk cId="1046501476" sldId="322"/>
            <ac:spMk id="32770" creationId="{00000000-0000-0000-0000-000000000000}"/>
          </ac:spMkLst>
        </pc:spChg>
        <pc:picChg chg="add">
          <ac:chgData name="Mitchell Sabloff" userId="8b29ed3b-efde-4c46-9c5f-161e3831cee8" providerId="ADAL" clId="{30FC885A-813F-4CBC-9A0A-7719785C4CC0}" dt="2018-10-13T02:48:05.950" v="4"/>
          <ac:picMkLst>
            <pc:docMk/>
            <pc:sldMk cId="1046501476" sldId="322"/>
            <ac:picMk id="3" creationId="{BF16F658-FB1C-468D-B11E-9E2462ABEC8F}"/>
          </ac:picMkLst>
        </pc:picChg>
      </pc:sldChg>
      <pc:sldChg chg="addSp delSp modSp add ord">
        <pc:chgData name="Mitchell Sabloff" userId="8b29ed3b-efde-4c46-9c5f-161e3831cee8" providerId="ADAL" clId="{30FC885A-813F-4CBC-9A0A-7719785C4CC0}" dt="2018-10-13T02:49:43.244" v="13"/>
        <pc:sldMkLst>
          <pc:docMk/>
          <pc:sldMk cId="2498973282" sldId="338"/>
        </pc:sldMkLst>
        <pc:spChg chg="del">
          <ac:chgData name="Mitchell Sabloff" userId="8b29ed3b-efde-4c46-9c5f-161e3831cee8" providerId="ADAL" clId="{30FC885A-813F-4CBC-9A0A-7719785C4CC0}" dt="2018-10-13T02:48:40.086" v="7"/>
          <ac:spMkLst>
            <pc:docMk/>
            <pc:sldMk cId="2498973282" sldId="338"/>
            <ac:spMk id="2" creationId="{66B6ED06-A4E2-4FD0-A80C-D220357F3489}"/>
          </ac:spMkLst>
        </pc:spChg>
        <pc:spChg chg="del">
          <ac:chgData name="Mitchell Sabloff" userId="8b29ed3b-efde-4c46-9c5f-161e3831cee8" providerId="ADAL" clId="{30FC885A-813F-4CBC-9A0A-7719785C4CC0}" dt="2018-10-13T02:48:46.039" v="8"/>
          <ac:spMkLst>
            <pc:docMk/>
            <pc:sldMk cId="2498973282" sldId="338"/>
            <ac:spMk id="6" creationId="{9B4AA37D-50AB-448D-9729-8CE619C936A8}"/>
          </ac:spMkLst>
        </pc:spChg>
        <pc:spChg chg="del">
          <ac:chgData name="Mitchell Sabloff" userId="8b29ed3b-efde-4c46-9c5f-161e3831cee8" providerId="ADAL" clId="{30FC885A-813F-4CBC-9A0A-7719785C4CC0}" dt="2018-10-13T02:49:18.876" v="12"/>
          <ac:spMkLst>
            <pc:docMk/>
            <pc:sldMk cId="2498973282" sldId="338"/>
            <ac:spMk id="9" creationId="{AE64F588-8C98-43FA-96D5-2DE39091E4B9}"/>
          </ac:spMkLst>
        </pc:spChg>
        <pc:picChg chg="add mod">
          <ac:chgData name="Mitchell Sabloff" userId="8b29ed3b-efde-4c46-9c5f-161e3831cee8" providerId="ADAL" clId="{30FC885A-813F-4CBC-9A0A-7719785C4CC0}" dt="2018-10-13T02:48:40.086" v="7"/>
          <ac:picMkLst>
            <pc:docMk/>
            <pc:sldMk cId="2498973282" sldId="338"/>
            <ac:picMk id="4" creationId="{0E15F6D0-0371-4128-B068-075986B68E66}"/>
          </ac:picMkLst>
        </pc:picChg>
        <pc:picChg chg="add mod">
          <ac:chgData name="Mitchell Sabloff" userId="8b29ed3b-efde-4c46-9c5f-161e3831cee8" providerId="ADAL" clId="{30FC885A-813F-4CBC-9A0A-7719785C4CC0}" dt="2018-10-13T02:48:46.039" v="8"/>
          <ac:picMkLst>
            <pc:docMk/>
            <pc:sldMk cId="2498973282" sldId="338"/>
            <ac:picMk id="7" creationId="{1A563A9A-FEF7-4A68-AA35-6A835DE8EE30}"/>
          </ac:picMkLst>
        </pc:picChg>
        <pc:picChg chg="add mod">
          <ac:chgData name="Mitchell Sabloff" userId="8b29ed3b-efde-4c46-9c5f-161e3831cee8" providerId="ADAL" clId="{30FC885A-813F-4CBC-9A0A-7719785C4CC0}" dt="2018-10-13T02:49:18.876" v="12"/>
          <ac:picMkLst>
            <pc:docMk/>
            <pc:sldMk cId="2498973282" sldId="338"/>
            <ac:picMk id="10" creationId="{A893CECB-914A-45A4-88FF-3E57D3542AB4}"/>
          </ac:picMkLst>
        </pc:picChg>
      </pc:sldChg>
      <pc:sldChg chg="addSp delSp modSp add">
        <pc:chgData name="Mitchell Sabloff" userId="8b29ed3b-efde-4c46-9c5f-161e3831cee8" providerId="ADAL" clId="{30FC885A-813F-4CBC-9A0A-7719785C4CC0}" dt="2018-10-13T02:58:00.413" v="20"/>
        <pc:sldMkLst>
          <pc:docMk/>
          <pc:sldMk cId="3719523080" sldId="339"/>
        </pc:sldMkLst>
        <pc:spChg chg="del">
          <ac:chgData name="Mitchell Sabloff" userId="8b29ed3b-efde-4c46-9c5f-161e3831cee8" providerId="ADAL" clId="{30FC885A-813F-4CBC-9A0A-7719785C4CC0}" dt="2018-10-13T02:48:57.741" v="10"/>
          <ac:spMkLst>
            <pc:docMk/>
            <pc:sldMk cId="3719523080" sldId="339"/>
            <ac:spMk id="2" creationId="{442F0112-A9A0-4E10-9A40-FF5AF8E888E7}"/>
          </ac:spMkLst>
        </pc:spChg>
        <pc:spChg chg="del">
          <ac:chgData name="Mitchell Sabloff" userId="8b29ed3b-efde-4c46-9c5f-161e3831cee8" providerId="ADAL" clId="{30FC885A-813F-4CBC-9A0A-7719785C4CC0}" dt="2018-10-13T02:48:57.741" v="10"/>
          <ac:spMkLst>
            <pc:docMk/>
            <pc:sldMk cId="3719523080" sldId="339"/>
            <ac:spMk id="3" creationId="{14E1FA8F-2762-4716-9EC5-64850FDB81C3}"/>
          </ac:spMkLst>
        </pc:spChg>
        <pc:spChg chg="add del mod">
          <ac:chgData name="Mitchell Sabloff" userId="8b29ed3b-efde-4c46-9c5f-161e3831cee8" providerId="ADAL" clId="{30FC885A-813F-4CBC-9A0A-7719785C4CC0}" dt="2018-10-13T02:55:05.316" v="17"/>
          <ac:spMkLst>
            <pc:docMk/>
            <pc:sldMk cId="3719523080" sldId="339"/>
            <ac:spMk id="5" creationId="{AAC69746-6FFA-4611-98CD-810E655D0F0E}"/>
          </ac:spMkLst>
        </pc:spChg>
        <pc:spChg chg="add del mod">
          <ac:chgData name="Mitchell Sabloff" userId="8b29ed3b-efde-4c46-9c5f-161e3831cee8" providerId="ADAL" clId="{30FC885A-813F-4CBC-9A0A-7719785C4CC0}" dt="2018-10-13T02:54:59.064" v="16"/>
          <ac:spMkLst>
            <pc:docMk/>
            <pc:sldMk cId="3719523080" sldId="339"/>
            <ac:spMk id="6" creationId="{B135846F-9219-4588-9CB3-C8B1E05A24BB}"/>
          </ac:spMkLst>
        </pc:spChg>
        <pc:spChg chg="add del mod">
          <ac:chgData name="Mitchell Sabloff" userId="8b29ed3b-efde-4c46-9c5f-161e3831cee8" providerId="ADAL" clId="{30FC885A-813F-4CBC-9A0A-7719785C4CC0}" dt="2018-10-13T02:55:05.316" v="17"/>
          <ac:spMkLst>
            <pc:docMk/>
            <pc:sldMk cId="3719523080" sldId="339"/>
            <ac:spMk id="8" creationId="{8CBF0700-1C7F-4F43-B0C9-BC7DFE192621}"/>
          </ac:spMkLst>
        </pc:spChg>
        <pc:spChg chg="add del mod">
          <ac:chgData name="Mitchell Sabloff" userId="8b29ed3b-efde-4c46-9c5f-161e3831cee8" providerId="ADAL" clId="{30FC885A-813F-4CBC-9A0A-7719785C4CC0}" dt="2018-10-13T02:55:20.107" v="18"/>
          <ac:spMkLst>
            <pc:docMk/>
            <pc:sldMk cId="3719523080" sldId="339"/>
            <ac:spMk id="9" creationId="{3A1BA72F-7B4C-44DE-B0C9-11E62086A701}"/>
          </ac:spMkLst>
        </pc:spChg>
        <pc:spChg chg="add mod">
          <ac:chgData name="Mitchell Sabloff" userId="8b29ed3b-efde-4c46-9c5f-161e3831cee8" providerId="ADAL" clId="{30FC885A-813F-4CBC-9A0A-7719785C4CC0}" dt="2018-10-13T02:57:57.892" v="19"/>
          <ac:spMkLst>
            <pc:docMk/>
            <pc:sldMk cId="3719523080" sldId="339"/>
            <ac:spMk id="10" creationId="{5E311895-8724-4689-8E71-E440597BFEF3}"/>
          </ac:spMkLst>
        </pc:spChg>
        <pc:spChg chg="add mod">
          <ac:chgData name="Mitchell Sabloff" userId="8b29ed3b-efde-4c46-9c5f-161e3831cee8" providerId="ADAL" clId="{30FC885A-813F-4CBC-9A0A-7719785C4CC0}" dt="2018-10-13T02:58:00.413" v="20"/>
          <ac:spMkLst>
            <pc:docMk/>
            <pc:sldMk cId="3719523080" sldId="339"/>
            <ac:spMk id="11" creationId="{B58EB00E-7263-49FD-9EC7-178812165A07}"/>
          </ac:spMkLst>
        </pc:spChg>
        <pc:picChg chg="add del">
          <ac:chgData name="Mitchell Sabloff" userId="8b29ed3b-efde-4c46-9c5f-161e3831cee8" providerId="ADAL" clId="{30FC885A-813F-4CBC-9A0A-7719785C4CC0}" dt="2018-10-13T02:54:36.008" v="15"/>
          <ac:picMkLst>
            <pc:docMk/>
            <pc:sldMk cId="3719523080" sldId="339"/>
            <ac:picMk id="4" creationId="{08C902A5-BE4C-4DE0-AC65-4A85856FDF8F}"/>
          </ac:picMkLst>
        </pc:picChg>
        <pc:picChg chg="add mod">
          <ac:chgData name="Mitchell Sabloff" userId="8b29ed3b-efde-4c46-9c5f-161e3831cee8" providerId="ADAL" clId="{30FC885A-813F-4CBC-9A0A-7719785C4CC0}" dt="2018-10-13T02:54:59.064" v="16"/>
          <ac:picMkLst>
            <pc:docMk/>
            <pc:sldMk cId="3719523080" sldId="339"/>
            <ac:picMk id="7" creationId="{A383CC55-9281-4585-A65F-72E5E9BF46F4}"/>
          </ac:picMkLst>
        </pc:picChg>
      </pc:sldChg>
      <pc:sldChg chg="addSp delSp modSp add">
        <pc:chgData name="Mitchell Sabloff" userId="8b29ed3b-efde-4c46-9c5f-161e3831cee8" providerId="ADAL" clId="{30FC885A-813F-4CBC-9A0A-7719785C4CC0}" dt="2018-10-13T03:22:39.335" v="24"/>
        <pc:sldMkLst>
          <pc:docMk/>
          <pc:sldMk cId="221227165" sldId="340"/>
        </pc:sldMkLst>
        <pc:spChg chg="del">
          <ac:chgData name="Mitchell Sabloff" userId="8b29ed3b-efde-4c46-9c5f-161e3831cee8" providerId="ADAL" clId="{30FC885A-813F-4CBC-9A0A-7719785C4CC0}" dt="2018-10-13T03:22:26.268" v="22"/>
          <ac:spMkLst>
            <pc:docMk/>
            <pc:sldMk cId="221227165" sldId="340"/>
            <ac:spMk id="2" creationId="{810F6218-CFC2-499D-8D2F-ED9284B56F28}"/>
          </ac:spMkLst>
        </pc:spChg>
        <pc:spChg chg="del">
          <ac:chgData name="Mitchell Sabloff" userId="8b29ed3b-efde-4c46-9c5f-161e3831cee8" providerId="ADAL" clId="{30FC885A-813F-4CBC-9A0A-7719785C4CC0}" dt="2018-10-13T03:22:26.268" v="22"/>
          <ac:spMkLst>
            <pc:docMk/>
            <pc:sldMk cId="221227165" sldId="340"/>
            <ac:spMk id="3" creationId="{F0EE1F42-E870-4F99-93E5-76DE9EE2314C}"/>
          </ac:spMkLst>
        </pc:spChg>
        <pc:spChg chg="del">
          <ac:chgData name="Mitchell Sabloff" userId="8b29ed3b-efde-4c46-9c5f-161e3831cee8" providerId="ADAL" clId="{30FC885A-813F-4CBC-9A0A-7719785C4CC0}" dt="2018-10-13T03:22:26.268" v="22"/>
          <ac:spMkLst>
            <pc:docMk/>
            <pc:sldMk cId="221227165" sldId="340"/>
            <ac:spMk id="4" creationId="{62F2488D-DE9B-4421-9808-8467EB3E6B29}"/>
          </ac:spMkLst>
        </pc:spChg>
        <pc:spChg chg="add del mod">
          <ac:chgData name="Mitchell Sabloff" userId="8b29ed3b-efde-4c46-9c5f-161e3831cee8" providerId="ADAL" clId="{30FC885A-813F-4CBC-9A0A-7719785C4CC0}" dt="2018-10-13T03:22:39.335" v="24"/>
          <ac:spMkLst>
            <pc:docMk/>
            <pc:sldMk cId="221227165" sldId="340"/>
            <ac:spMk id="5" creationId="{F0E5F301-1D64-408D-B1C7-134EE5A301B2}"/>
          </ac:spMkLst>
        </pc:spChg>
        <pc:spChg chg="add del mod">
          <ac:chgData name="Mitchell Sabloff" userId="8b29ed3b-efde-4c46-9c5f-161e3831cee8" providerId="ADAL" clId="{30FC885A-813F-4CBC-9A0A-7719785C4CC0}" dt="2018-10-13T03:22:31.971" v="23"/>
          <ac:spMkLst>
            <pc:docMk/>
            <pc:sldMk cId="221227165" sldId="340"/>
            <ac:spMk id="6" creationId="{F5BC87A3-FF49-49DC-AA91-A75D0223D255}"/>
          </ac:spMkLst>
        </pc:spChg>
        <pc:spChg chg="add mod">
          <ac:chgData name="Mitchell Sabloff" userId="8b29ed3b-efde-4c46-9c5f-161e3831cee8" providerId="ADAL" clId="{30FC885A-813F-4CBC-9A0A-7719785C4CC0}" dt="2018-10-13T03:22:39.335" v="24"/>
          <ac:spMkLst>
            <pc:docMk/>
            <pc:sldMk cId="221227165" sldId="340"/>
            <ac:spMk id="8" creationId="{E9548CCD-93AA-4540-BA35-173FBEC674CD}"/>
          </ac:spMkLst>
        </pc:spChg>
        <pc:spChg chg="add mod">
          <ac:chgData name="Mitchell Sabloff" userId="8b29ed3b-efde-4c46-9c5f-161e3831cee8" providerId="ADAL" clId="{30FC885A-813F-4CBC-9A0A-7719785C4CC0}" dt="2018-10-13T03:22:39.335" v="24"/>
          <ac:spMkLst>
            <pc:docMk/>
            <pc:sldMk cId="221227165" sldId="340"/>
            <ac:spMk id="9" creationId="{8496B925-C58C-455C-B5F9-E6B97B8E7791}"/>
          </ac:spMkLst>
        </pc:spChg>
        <pc:picChg chg="add mod">
          <ac:chgData name="Mitchell Sabloff" userId="8b29ed3b-efde-4c46-9c5f-161e3831cee8" providerId="ADAL" clId="{30FC885A-813F-4CBC-9A0A-7719785C4CC0}" dt="2018-10-13T03:22:31.971" v="23"/>
          <ac:picMkLst>
            <pc:docMk/>
            <pc:sldMk cId="221227165" sldId="340"/>
            <ac:picMk id="7" creationId="{6C37070F-8DFD-4623-8E70-6ACD602342CD}"/>
          </ac:picMkLst>
        </pc:picChg>
      </pc:sldChg>
      <pc:sldChg chg="add">
        <pc:chgData name="Mitchell Sabloff" userId="8b29ed3b-efde-4c46-9c5f-161e3831cee8" providerId="ADAL" clId="{30FC885A-813F-4CBC-9A0A-7719785C4CC0}" dt="2018-10-13T03:29:36.367" v="25"/>
        <pc:sldMkLst>
          <pc:docMk/>
          <pc:sldMk cId="376988066" sldId="341"/>
        </pc:sldMkLst>
      </pc:sldChg>
    </pc:docChg>
  </pc:docChgLst>
  <pc:docChgLst>
    <pc:chgData name="Sabloff, Mitchell" userId="8b29ed3b-efde-4c46-9c5f-161e3831cee8" providerId="ADAL" clId="{154A0A01-327C-4F5D-9A7C-CC12553F8D08}"/>
    <pc:docChg chg="undo custSel addSld delSld modSld modSection">
      <pc:chgData name="Sabloff, Mitchell" userId="8b29ed3b-efde-4c46-9c5f-161e3831cee8" providerId="ADAL" clId="{154A0A01-327C-4F5D-9A7C-CC12553F8D08}" dt="2018-10-13T01:14:30.786" v="1106" actId="255"/>
      <pc:docMkLst>
        <pc:docMk/>
      </pc:docMkLst>
      <pc:sldChg chg="del">
        <pc:chgData name="Sabloff, Mitchell" userId="8b29ed3b-efde-4c46-9c5f-161e3831cee8" providerId="ADAL" clId="{154A0A01-327C-4F5D-9A7C-CC12553F8D08}" dt="2018-10-12T23:24:36.553" v="101" actId="2696"/>
        <pc:sldMkLst>
          <pc:docMk/>
          <pc:sldMk cId="0" sldId="258"/>
        </pc:sldMkLst>
      </pc:sldChg>
      <pc:sldChg chg="del">
        <pc:chgData name="Sabloff, Mitchell" userId="8b29ed3b-efde-4c46-9c5f-161e3831cee8" providerId="ADAL" clId="{154A0A01-327C-4F5D-9A7C-CC12553F8D08}" dt="2018-10-12T23:31:01.379" v="221" actId="2696"/>
        <pc:sldMkLst>
          <pc:docMk/>
          <pc:sldMk cId="0" sldId="259"/>
        </pc:sldMkLst>
      </pc:sldChg>
      <pc:sldChg chg="del">
        <pc:chgData name="Sabloff, Mitchell" userId="8b29ed3b-efde-4c46-9c5f-161e3831cee8" providerId="ADAL" clId="{154A0A01-327C-4F5D-9A7C-CC12553F8D08}" dt="2018-10-12T23:31:06.442" v="222" actId="2696"/>
        <pc:sldMkLst>
          <pc:docMk/>
          <pc:sldMk cId="0" sldId="260"/>
        </pc:sldMkLst>
      </pc:sldChg>
      <pc:sldChg chg="del">
        <pc:chgData name="Sabloff, Mitchell" userId="8b29ed3b-efde-4c46-9c5f-161e3831cee8" providerId="ADAL" clId="{154A0A01-327C-4F5D-9A7C-CC12553F8D08}" dt="2018-10-12T23:31:10.130" v="223" actId="2696"/>
        <pc:sldMkLst>
          <pc:docMk/>
          <pc:sldMk cId="0" sldId="261"/>
        </pc:sldMkLst>
      </pc:sldChg>
      <pc:sldChg chg="modSp">
        <pc:chgData name="Sabloff, Mitchell" userId="8b29ed3b-efde-4c46-9c5f-161e3831cee8" providerId="ADAL" clId="{154A0A01-327C-4F5D-9A7C-CC12553F8D08}" dt="2018-10-13T01:12:33.995" v="1065" actId="14100"/>
        <pc:sldMkLst>
          <pc:docMk/>
          <pc:sldMk cId="0" sldId="262"/>
        </pc:sldMkLst>
        <pc:spChg chg="mod">
          <ac:chgData name="Sabloff, Mitchell" userId="8b29ed3b-efde-4c46-9c5f-161e3831cee8" providerId="ADAL" clId="{154A0A01-327C-4F5D-9A7C-CC12553F8D08}" dt="2018-10-12T23:31:49.087" v="232" actId="255"/>
          <ac:spMkLst>
            <pc:docMk/>
            <pc:sldMk cId="0" sldId="262"/>
            <ac:spMk id="36865" creationId="{00000000-0000-0000-0000-000000000000}"/>
          </ac:spMkLst>
        </pc:spChg>
        <pc:spChg chg="mod">
          <ac:chgData name="Sabloff, Mitchell" userId="8b29ed3b-efde-4c46-9c5f-161e3831cee8" providerId="ADAL" clId="{154A0A01-327C-4F5D-9A7C-CC12553F8D08}" dt="2018-10-13T01:12:33.995" v="1065" actId="14100"/>
          <ac:spMkLst>
            <pc:docMk/>
            <pc:sldMk cId="0" sldId="262"/>
            <ac:spMk id="44034" creationId="{00000000-0000-0000-0000-000000000000}"/>
          </ac:spMkLst>
        </pc:spChg>
      </pc:sldChg>
      <pc:sldChg chg="modSp">
        <pc:chgData name="Sabloff, Mitchell" userId="8b29ed3b-efde-4c46-9c5f-161e3831cee8" providerId="ADAL" clId="{154A0A01-327C-4F5D-9A7C-CC12553F8D08}" dt="2018-10-13T01:12:14.807" v="1062" actId="20577"/>
        <pc:sldMkLst>
          <pc:docMk/>
          <pc:sldMk cId="0" sldId="263"/>
        </pc:sldMkLst>
        <pc:spChg chg="mod">
          <ac:chgData name="Sabloff, Mitchell" userId="8b29ed3b-efde-4c46-9c5f-161e3831cee8" providerId="ADAL" clId="{154A0A01-327C-4F5D-9A7C-CC12553F8D08}" dt="2018-10-13T01:12:14.807" v="1062" actId="20577"/>
          <ac:spMkLst>
            <pc:docMk/>
            <pc:sldMk cId="0" sldId="263"/>
            <ac:spMk id="45058" creationId="{00000000-0000-0000-0000-000000000000}"/>
          </ac:spMkLst>
        </pc:spChg>
      </pc:sldChg>
      <pc:sldChg chg="modSp">
        <pc:chgData name="Sabloff, Mitchell" userId="8b29ed3b-efde-4c46-9c5f-161e3831cee8" providerId="ADAL" clId="{154A0A01-327C-4F5D-9A7C-CC12553F8D08}" dt="2018-10-12T23:20:51.141" v="73" actId="27636"/>
        <pc:sldMkLst>
          <pc:docMk/>
          <pc:sldMk cId="0" sldId="268"/>
        </pc:sldMkLst>
        <pc:spChg chg="mod">
          <ac:chgData name="Sabloff, Mitchell" userId="8b29ed3b-efde-4c46-9c5f-161e3831cee8" providerId="ADAL" clId="{154A0A01-327C-4F5D-9A7C-CC12553F8D08}" dt="2018-10-12T23:20:51.141" v="73" actId="27636"/>
          <ac:spMkLst>
            <pc:docMk/>
            <pc:sldMk cId="0" sldId="268"/>
            <ac:spMk id="38914" creationId="{00000000-0000-0000-0000-000000000000}"/>
          </ac:spMkLst>
        </pc:spChg>
      </pc:sldChg>
      <pc:sldChg chg="modSp">
        <pc:chgData name="Sabloff, Mitchell" userId="8b29ed3b-efde-4c46-9c5f-161e3831cee8" providerId="ADAL" clId="{154A0A01-327C-4F5D-9A7C-CC12553F8D08}" dt="2018-10-12T23:22:54.093" v="89" actId="20577"/>
        <pc:sldMkLst>
          <pc:docMk/>
          <pc:sldMk cId="0" sldId="290"/>
        </pc:sldMkLst>
        <pc:spChg chg="mod">
          <ac:chgData name="Sabloff, Mitchell" userId="8b29ed3b-efde-4c46-9c5f-161e3831cee8" providerId="ADAL" clId="{154A0A01-327C-4F5D-9A7C-CC12553F8D08}" dt="2018-10-12T23:22:54.093" v="89" actId="20577"/>
          <ac:spMkLst>
            <pc:docMk/>
            <pc:sldMk cId="0" sldId="290"/>
            <ac:spMk id="4" creationId="{00000000-0000-0000-0000-000000000000}"/>
          </ac:spMkLst>
        </pc:spChg>
        <pc:spChg chg="mod">
          <ac:chgData name="Sabloff, Mitchell" userId="8b29ed3b-efde-4c46-9c5f-161e3831cee8" providerId="ADAL" clId="{154A0A01-327C-4F5D-9A7C-CC12553F8D08}" dt="2018-10-12T23:21:50.263" v="75" actId="255"/>
          <ac:spMkLst>
            <pc:docMk/>
            <pc:sldMk cId="0" sldId="290"/>
            <ac:spMk id="35842" creationId="{00000000-0000-0000-0000-000000000000}"/>
          </ac:spMkLst>
        </pc:spChg>
      </pc:sldChg>
      <pc:sldChg chg="addSp delSp modSp">
        <pc:chgData name="Sabloff, Mitchell" userId="8b29ed3b-efde-4c46-9c5f-161e3831cee8" providerId="ADAL" clId="{154A0A01-327C-4F5D-9A7C-CC12553F8D08}" dt="2018-10-12T23:24:10.648" v="100" actId="20577"/>
        <pc:sldMkLst>
          <pc:docMk/>
          <pc:sldMk cId="0" sldId="291"/>
        </pc:sldMkLst>
        <pc:spChg chg="add del mod">
          <ac:chgData name="Sabloff, Mitchell" userId="8b29ed3b-efde-4c46-9c5f-161e3831cee8" providerId="ADAL" clId="{154A0A01-327C-4F5D-9A7C-CC12553F8D08}" dt="2018-10-12T23:19:47.762" v="72"/>
          <ac:spMkLst>
            <pc:docMk/>
            <pc:sldMk cId="0" sldId="291"/>
            <ac:spMk id="3" creationId="{42F8C397-7F92-4FD5-ABF5-9CBE6D92FBAB}"/>
          </ac:spMkLst>
        </pc:spChg>
        <pc:spChg chg="mod">
          <ac:chgData name="Sabloff, Mitchell" userId="8b29ed3b-efde-4c46-9c5f-161e3831cee8" providerId="ADAL" clId="{154A0A01-327C-4F5D-9A7C-CC12553F8D08}" dt="2018-10-12T23:24:10.648" v="100" actId="20577"/>
          <ac:spMkLst>
            <pc:docMk/>
            <pc:sldMk cId="0" sldId="291"/>
            <ac:spMk id="36868" creationId="{00000000-0000-0000-0000-000000000000}"/>
          </ac:spMkLst>
        </pc:spChg>
        <pc:picChg chg="mod">
          <ac:chgData name="Sabloff, Mitchell" userId="8b29ed3b-efde-4c46-9c5f-161e3831cee8" providerId="ADAL" clId="{154A0A01-327C-4F5D-9A7C-CC12553F8D08}" dt="2018-10-12T23:23:26.955" v="90" actId="1076"/>
          <ac:picMkLst>
            <pc:docMk/>
            <pc:sldMk cId="0" sldId="291"/>
            <ac:picMk id="36866" creationId="{00000000-0000-0000-0000-000000000000}"/>
          </ac:picMkLst>
        </pc:picChg>
      </pc:sldChg>
      <pc:sldChg chg="modSp">
        <pc:chgData name="Sabloff, Mitchell" userId="8b29ed3b-efde-4c46-9c5f-161e3831cee8" providerId="ADAL" clId="{154A0A01-327C-4F5D-9A7C-CC12553F8D08}" dt="2018-10-12T23:18:51.080" v="70" actId="255"/>
        <pc:sldMkLst>
          <pc:docMk/>
          <pc:sldMk cId="0" sldId="294"/>
        </pc:sldMkLst>
        <pc:spChg chg="mod">
          <ac:chgData name="Sabloff, Mitchell" userId="8b29ed3b-efde-4c46-9c5f-161e3831cee8" providerId="ADAL" clId="{154A0A01-327C-4F5D-9A7C-CC12553F8D08}" dt="2018-10-12T23:18:51.080" v="70" actId="255"/>
          <ac:spMkLst>
            <pc:docMk/>
            <pc:sldMk cId="0" sldId="294"/>
            <ac:spMk id="33794" creationId="{00000000-0000-0000-0000-000000000000}"/>
          </ac:spMkLst>
        </pc:spChg>
      </pc:sldChg>
      <pc:sldChg chg="addSp delSp modSp modAnim">
        <pc:chgData name="Sabloff, Mitchell" userId="8b29ed3b-efde-4c46-9c5f-161e3831cee8" providerId="ADAL" clId="{154A0A01-327C-4F5D-9A7C-CC12553F8D08}" dt="2018-10-12T23:27:21.315" v="155"/>
        <pc:sldMkLst>
          <pc:docMk/>
          <pc:sldMk cId="0" sldId="295"/>
        </pc:sldMkLst>
        <pc:spChg chg="add del mod">
          <ac:chgData name="Sabloff, Mitchell" userId="8b29ed3b-efde-4c46-9c5f-161e3831cee8" providerId="ADAL" clId="{154A0A01-327C-4F5D-9A7C-CC12553F8D08}" dt="2018-10-12T23:24:53.323" v="104"/>
          <ac:spMkLst>
            <pc:docMk/>
            <pc:sldMk cId="0" sldId="295"/>
            <ac:spMk id="3" creationId="{A564853F-D1C2-4D62-9B13-00DA8FCAFF42}"/>
          </ac:spMkLst>
        </pc:spChg>
        <pc:spChg chg="add mod">
          <ac:chgData name="Sabloff, Mitchell" userId="8b29ed3b-efde-4c46-9c5f-161e3831cee8" providerId="ADAL" clId="{154A0A01-327C-4F5D-9A7C-CC12553F8D08}" dt="2018-10-12T23:27:12.141" v="154" actId="255"/>
          <ac:spMkLst>
            <pc:docMk/>
            <pc:sldMk cId="0" sldId="295"/>
            <ac:spMk id="5" creationId="{56EBEA5D-1778-4CA9-8E8E-05FFDF24C1DC}"/>
          </ac:spMkLst>
        </pc:spChg>
        <pc:picChg chg="add mod">
          <ac:chgData name="Sabloff, Mitchell" userId="8b29ed3b-efde-4c46-9c5f-161e3831cee8" providerId="ADAL" clId="{154A0A01-327C-4F5D-9A7C-CC12553F8D08}" dt="2018-10-12T23:25:47.016" v="112" actId="1076"/>
          <ac:picMkLst>
            <pc:docMk/>
            <pc:sldMk cId="0" sldId="295"/>
            <ac:picMk id="4" creationId="{032F3B77-AB1F-405E-BE9A-51834ACE6654}"/>
          </ac:picMkLst>
        </pc:picChg>
        <pc:picChg chg="mod">
          <ac:chgData name="Sabloff, Mitchell" userId="8b29ed3b-efde-4c46-9c5f-161e3831cee8" providerId="ADAL" clId="{154A0A01-327C-4F5D-9A7C-CC12553F8D08}" dt="2018-10-12T23:25:41.905" v="111" actId="14100"/>
          <ac:picMkLst>
            <pc:docMk/>
            <pc:sldMk cId="0" sldId="295"/>
            <ac:picMk id="38914" creationId="{00000000-0000-0000-0000-000000000000}"/>
          </ac:picMkLst>
        </pc:picChg>
        <pc:picChg chg="del">
          <ac:chgData name="Sabloff, Mitchell" userId="8b29ed3b-efde-4c46-9c5f-161e3831cee8" providerId="ADAL" clId="{154A0A01-327C-4F5D-9A7C-CC12553F8D08}" dt="2018-10-12T23:24:51.104" v="103"/>
          <ac:picMkLst>
            <pc:docMk/>
            <pc:sldMk cId="0" sldId="295"/>
            <ac:picMk id="38916" creationId="{00000000-0000-0000-0000-000000000000}"/>
          </ac:picMkLst>
        </pc:picChg>
      </pc:sldChg>
      <pc:sldChg chg="del">
        <pc:chgData name="Sabloff, Mitchell" userId="8b29ed3b-efde-4c46-9c5f-161e3831cee8" providerId="ADAL" clId="{154A0A01-327C-4F5D-9A7C-CC12553F8D08}" dt="2018-10-12T23:26:29.643" v="115" actId="2696"/>
        <pc:sldMkLst>
          <pc:docMk/>
          <pc:sldMk cId="0" sldId="296"/>
        </pc:sldMkLst>
      </pc:sldChg>
      <pc:sldChg chg="modSp">
        <pc:chgData name="Sabloff, Mitchell" userId="8b29ed3b-efde-4c46-9c5f-161e3831cee8" providerId="ADAL" clId="{154A0A01-327C-4F5D-9A7C-CC12553F8D08}" dt="2018-10-12T23:34:43.982" v="314" actId="255"/>
        <pc:sldMkLst>
          <pc:docMk/>
          <pc:sldMk cId="1320238435" sldId="302"/>
        </pc:sldMkLst>
        <pc:spChg chg="mod">
          <ac:chgData name="Sabloff, Mitchell" userId="8b29ed3b-efde-4c46-9c5f-161e3831cee8" providerId="ADAL" clId="{154A0A01-327C-4F5D-9A7C-CC12553F8D08}" dt="2018-10-12T23:34:43.982" v="314" actId="255"/>
          <ac:spMkLst>
            <pc:docMk/>
            <pc:sldMk cId="1320238435" sldId="302"/>
            <ac:spMk id="3" creationId="{00000000-0000-0000-0000-000000000000}"/>
          </ac:spMkLst>
        </pc:spChg>
      </pc:sldChg>
      <pc:sldChg chg="modSp">
        <pc:chgData name="Sabloff, Mitchell" userId="8b29ed3b-efde-4c46-9c5f-161e3831cee8" providerId="ADAL" clId="{154A0A01-327C-4F5D-9A7C-CC12553F8D08}" dt="2018-10-12T23:36:59.751" v="328" actId="14"/>
        <pc:sldMkLst>
          <pc:docMk/>
          <pc:sldMk cId="394284197" sldId="314"/>
        </pc:sldMkLst>
        <pc:spChg chg="mod">
          <ac:chgData name="Sabloff, Mitchell" userId="8b29ed3b-efde-4c46-9c5f-161e3831cee8" providerId="ADAL" clId="{154A0A01-327C-4F5D-9A7C-CC12553F8D08}" dt="2018-10-12T23:36:37.264" v="321" actId="1076"/>
          <ac:spMkLst>
            <pc:docMk/>
            <pc:sldMk cId="394284197" sldId="314"/>
            <ac:spMk id="2" creationId="{00000000-0000-0000-0000-000000000000}"/>
          </ac:spMkLst>
        </pc:spChg>
        <pc:spChg chg="mod">
          <ac:chgData name="Sabloff, Mitchell" userId="8b29ed3b-efde-4c46-9c5f-161e3831cee8" providerId="ADAL" clId="{154A0A01-327C-4F5D-9A7C-CC12553F8D08}" dt="2018-10-12T23:36:59.751" v="328" actId="14"/>
          <ac:spMkLst>
            <pc:docMk/>
            <pc:sldMk cId="394284197" sldId="314"/>
            <ac:spMk id="3" creationId="{00000000-0000-0000-0000-000000000000}"/>
          </ac:spMkLst>
        </pc:spChg>
      </pc:sldChg>
      <pc:sldChg chg="modSp">
        <pc:chgData name="Sabloff, Mitchell" userId="8b29ed3b-efde-4c46-9c5f-161e3831cee8" providerId="ADAL" clId="{154A0A01-327C-4F5D-9A7C-CC12553F8D08}" dt="2018-10-12T23:15:49.828" v="3" actId="255"/>
        <pc:sldMkLst>
          <pc:docMk/>
          <pc:sldMk cId="3761423818" sldId="317"/>
        </pc:sldMkLst>
        <pc:spChg chg="mod">
          <ac:chgData name="Sabloff, Mitchell" userId="8b29ed3b-efde-4c46-9c5f-161e3831cee8" providerId="ADAL" clId="{154A0A01-327C-4F5D-9A7C-CC12553F8D08}" dt="2018-10-12T23:15:49.828" v="3" actId="255"/>
          <ac:spMkLst>
            <pc:docMk/>
            <pc:sldMk cId="3761423818" sldId="317"/>
            <ac:spMk id="2" creationId="{1CC62D6D-8511-4D4C-B272-FD862E347DE7}"/>
          </ac:spMkLst>
        </pc:spChg>
      </pc:sldChg>
      <pc:sldChg chg="addSp modSp">
        <pc:chgData name="Sabloff, Mitchell" userId="8b29ed3b-efde-4c46-9c5f-161e3831cee8" providerId="ADAL" clId="{154A0A01-327C-4F5D-9A7C-CC12553F8D08}" dt="2018-10-13T01:04:38.397" v="763" actId="1036"/>
        <pc:sldMkLst>
          <pc:docMk/>
          <pc:sldMk cId="3767142821" sldId="318"/>
        </pc:sldMkLst>
        <pc:spChg chg="mod">
          <ac:chgData name="Sabloff, Mitchell" userId="8b29ed3b-efde-4c46-9c5f-161e3831cee8" providerId="ADAL" clId="{154A0A01-327C-4F5D-9A7C-CC12553F8D08}" dt="2018-10-13T00:42:37.996" v="477" actId="20577"/>
          <ac:spMkLst>
            <pc:docMk/>
            <pc:sldMk cId="3767142821" sldId="318"/>
            <ac:spMk id="2" creationId="{1D07DE10-5756-4FD4-9C6D-0BE9DEB74EA7}"/>
          </ac:spMkLst>
        </pc:spChg>
        <pc:spChg chg="mod">
          <ac:chgData name="Sabloff, Mitchell" userId="8b29ed3b-efde-4c46-9c5f-161e3831cee8" providerId="ADAL" clId="{154A0A01-327C-4F5D-9A7C-CC12553F8D08}" dt="2018-10-13T01:03:20.160" v="761" actId="14100"/>
          <ac:spMkLst>
            <pc:docMk/>
            <pc:sldMk cId="3767142821" sldId="318"/>
            <ac:spMk id="3" creationId="{CFCEBB6C-BBC0-4EE4-A13C-B829EF4D0D93}"/>
          </ac:spMkLst>
        </pc:spChg>
        <pc:spChg chg="add mod">
          <ac:chgData name="Sabloff, Mitchell" userId="8b29ed3b-efde-4c46-9c5f-161e3831cee8" providerId="ADAL" clId="{154A0A01-327C-4F5D-9A7C-CC12553F8D08}" dt="2018-10-13T01:04:38.397" v="763" actId="1036"/>
          <ac:spMkLst>
            <pc:docMk/>
            <pc:sldMk cId="3767142821" sldId="318"/>
            <ac:spMk id="4" creationId="{4FA53753-BD75-4F97-B9F1-6A97DF6DB45A}"/>
          </ac:spMkLst>
        </pc:spChg>
      </pc:sldChg>
      <pc:sldChg chg="addSp delSp modSp add">
        <pc:chgData name="Sabloff, Mitchell" userId="8b29ed3b-efde-4c46-9c5f-161e3831cee8" providerId="ADAL" clId="{154A0A01-327C-4F5D-9A7C-CC12553F8D08}" dt="2018-10-13T00:38:18.435" v="404" actId="20577"/>
        <pc:sldMkLst>
          <pc:docMk/>
          <pc:sldMk cId="3579981177" sldId="331"/>
        </pc:sldMkLst>
        <pc:spChg chg="add mod">
          <ac:chgData name="Sabloff, Mitchell" userId="8b29ed3b-efde-4c46-9c5f-161e3831cee8" providerId="ADAL" clId="{154A0A01-327C-4F5D-9A7C-CC12553F8D08}" dt="2018-10-13T00:35:53.297" v="365" actId="20577"/>
          <ac:spMkLst>
            <pc:docMk/>
            <pc:sldMk cId="3579981177" sldId="331"/>
            <ac:spMk id="3" creationId="{814013A9-0771-4236-AB99-D1CB67289E7B}"/>
          </ac:spMkLst>
        </pc:spChg>
        <pc:spChg chg="add del mod">
          <ac:chgData name="Sabloff, Mitchell" userId="8b29ed3b-efde-4c46-9c5f-161e3831cee8" providerId="ADAL" clId="{154A0A01-327C-4F5D-9A7C-CC12553F8D08}" dt="2018-10-13T00:33:10.406" v="333"/>
          <ac:spMkLst>
            <pc:docMk/>
            <pc:sldMk cId="3579981177" sldId="331"/>
            <ac:spMk id="4" creationId="{60A65D9D-CA49-4280-AAB0-498EF366347D}"/>
          </ac:spMkLst>
        </pc:spChg>
        <pc:spChg chg="add del mod">
          <ac:chgData name="Sabloff, Mitchell" userId="8b29ed3b-efde-4c46-9c5f-161e3831cee8" providerId="ADAL" clId="{154A0A01-327C-4F5D-9A7C-CC12553F8D08}" dt="2018-10-13T00:35:26.355" v="336"/>
          <ac:spMkLst>
            <pc:docMk/>
            <pc:sldMk cId="3579981177" sldId="331"/>
            <ac:spMk id="7" creationId="{13BC012C-57EF-4945-89D1-4313BFE1E2D9}"/>
          </ac:spMkLst>
        </pc:spChg>
        <pc:spChg chg="add mod">
          <ac:chgData name="Sabloff, Mitchell" userId="8b29ed3b-efde-4c46-9c5f-161e3831cee8" providerId="ADAL" clId="{154A0A01-327C-4F5D-9A7C-CC12553F8D08}" dt="2018-10-13T00:38:18.435" v="404" actId="20577"/>
          <ac:spMkLst>
            <pc:docMk/>
            <pc:sldMk cId="3579981177" sldId="331"/>
            <ac:spMk id="9" creationId="{9A8DD4A3-6221-4304-A9D2-07E3B6011AAA}"/>
          </ac:spMkLst>
        </pc:spChg>
        <pc:picChg chg="add del">
          <ac:chgData name="Sabloff, Mitchell" userId="8b29ed3b-efde-4c46-9c5f-161e3831cee8" providerId="ADAL" clId="{154A0A01-327C-4F5D-9A7C-CC12553F8D08}" dt="2018-10-13T00:32:23.882" v="331"/>
          <ac:picMkLst>
            <pc:docMk/>
            <pc:sldMk cId="3579981177" sldId="331"/>
            <ac:picMk id="2" creationId="{03BE0F01-395C-4854-B507-960F33738319}"/>
          </ac:picMkLst>
        </pc:picChg>
        <pc:picChg chg="add del mod">
          <ac:chgData name="Sabloff, Mitchell" userId="8b29ed3b-efde-4c46-9c5f-161e3831cee8" providerId="ADAL" clId="{154A0A01-327C-4F5D-9A7C-CC12553F8D08}" dt="2018-10-13T00:33:21.001" v="335" actId="478"/>
          <ac:picMkLst>
            <pc:docMk/>
            <pc:sldMk cId="3579981177" sldId="331"/>
            <ac:picMk id="5" creationId="{6EAE2936-6340-476A-874D-C0B213104FAF}"/>
          </ac:picMkLst>
        </pc:picChg>
        <pc:picChg chg="add mod">
          <ac:chgData name="Sabloff, Mitchell" userId="8b29ed3b-efde-4c46-9c5f-161e3831cee8" providerId="ADAL" clId="{154A0A01-327C-4F5D-9A7C-CC12553F8D08}" dt="2018-10-13T00:35:33.403" v="338" actId="14100"/>
          <ac:picMkLst>
            <pc:docMk/>
            <pc:sldMk cId="3579981177" sldId="331"/>
            <ac:picMk id="8" creationId="{C8F9DD3F-69CD-417A-AB83-BBB337E33674}"/>
          </ac:picMkLst>
        </pc:picChg>
      </pc:sldChg>
      <pc:sldChg chg="addSp delSp modSp add">
        <pc:chgData name="Sabloff, Mitchell" userId="8b29ed3b-efde-4c46-9c5f-161e3831cee8" providerId="ADAL" clId="{154A0A01-327C-4F5D-9A7C-CC12553F8D08}" dt="2018-10-13T00:36:38.667" v="373" actId="20577"/>
        <pc:sldMkLst>
          <pc:docMk/>
          <pc:sldMk cId="1958463615" sldId="332"/>
        </pc:sldMkLst>
        <pc:spChg chg="mod">
          <ac:chgData name="Sabloff, Mitchell" userId="8b29ed3b-efde-4c46-9c5f-161e3831cee8" providerId="ADAL" clId="{154A0A01-327C-4F5D-9A7C-CC12553F8D08}" dt="2018-10-13T00:36:38.667" v="373" actId="20577"/>
          <ac:spMkLst>
            <pc:docMk/>
            <pc:sldMk cId="1958463615" sldId="332"/>
            <ac:spMk id="3" creationId="{814013A9-0771-4236-AB99-D1CB67289E7B}"/>
          </ac:spMkLst>
        </pc:spChg>
        <pc:spChg chg="add del mod">
          <ac:chgData name="Sabloff, Mitchell" userId="8b29ed3b-efde-4c46-9c5f-161e3831cee8" providerId="ADAL" clId="{154A0A01-327C-4F5D-9A7C-CC12553F8D08}" dt="2018-10-13T00:36:22.147" v="368"/>
          <ac:spMkLst>
            <pc:docMk/>
            <pc:sldMk cId="1958463615" sldId="332"/>
            <ac:spMk id="4" creationId="{77B23602-9A1C-4EA4-AE4F-733BBE068E21}"/>
          </ac:spMkLst>
        </pc:spChg>
        <pc:picChg chg="add mod">
          <ac:chgData name="Sabloff, Mitchell" userId="8b29ed3b-efde-4c46-9c5f-161e3831cee8" providerId="ADAL" clId="{154A0A01-327C-4F5D-9A7C-CC12553F8D08}" dt="2018-10-13T00:36:27.711" v="370" actId="14100"/>
          <ac:picMkLst>
            <pc:docMk/>
            <pc:sldMk cId="1958463615" sldId="332"/>
            <ac:picMk id="5" creationId="{9393BB76-2CF4-4AC6-A3A1-89914A061ED3}"/>
          </ac:picMkLst>
        </pc:picChg>
        <pc:picChg chg="del">
          <ac:chgData name="Sabloff, Mitchell" userId="8b29ed3b-efde-4c46-9c5f-161e3831cee8" providerId="ADAL" clId="{154A0A01-327C-4F5D-9A7C-CC12553F8D08}" dt="2018-10-13T00:36:02.208" v="367" actId="478"/>
          <ac:picMkLst>
            <pc:docMk/>
            <pc:sldMk cId="1958463615" sldId="332"/>
            <ac:picMk id="8" creationId="{C8F9DD3F-69CD-417A-AB83-BBB337E33674}"/>
          </ac:picMkLst>
        </pc:picChg>
      </pc:sldChg>
      <pc:sldChg chg="addSp delSp modSp add">
        <pc:chgData name="Sabloff, Mitchell" userId="8b29ed3b-efde-4c46-9c5f-161e3831cee8" providerId="ADAL" clId="{154A0A01-327C-4F5D-9A7C-CC12553F8D08}" dt="2018-10-13T00:40:26.985" v="411" actId="207"/>
        <pc:sldMkLst>
          <pc:docMk/>
          <pc:sldMk cId="469140536" sldId="333"/>
        </pc:sldMkLst>
        <pc:spChg chg="mod">
          <ac:chgData name="Sabloff, Mitchell" userId="8b29ed3b-efde-4c46-9c5f-161e3831cee8" providerId="ADAL" clId="{154A0A01-327C-4F5D-9A7C-CC12553F8D08}" dt="2018-10-13T00:40:26.985" v="411" actId="207"/>
          <ac:spMkLst>
            <pc:docMk/>
            <pc:sldMk cId="469140536" sldId="333"/>
            <ac:spMk id="2" creationId="{7BFF33F0-6132-4DE7-B3C3-22B8F273F8C8}"/>
          </ac:spMkLst>
        </pc:spChg>
        <pc:spChg chg="del">
          <ac:chgData name="Sabloff, Mitchell" userId="8b29ed3b-efde-4c46-9c5f-161e3831cee8" providerId="ADAL" clId="{154A0A01-327C-4F5D-9A7C-CC12553F8D08}" dt="2018-10-13T00:39:59.591" v="406"/>
          <ac:spMkLst>
            <pc:docMk/>
            <pc:sldMk cId="469140536" sldId="333"/>
            <ac:spMk id="3" creationId="{72B4AC0D-D1C9-4D65-A92A-1D40E2D27618}"/>
          </ac:spMkLst>
        </pc:spChg>
        <pc:picChg chg="add mod">
          <ac:chgData name="Sabloff, Mitchell" userId="8b29ed3b-efde-4c46-9c5f-161e3831cee8" providerId="ADAL" clId="{154A0A01-327C-4F5D-9A7C-CC12553F8D08}" dt="2018-10-13T00:40:04.170" v="407" actId="14100"/>
          <ac:picMkLst>
            <pc:docMk/>
            <pc:sldMk cId="469140536" sldId="333"/>
            <ac:picMk id="4" creationId="{77802AFB-EBD9-4E9B-921C-A613057D229B}"/>
          </ac:picMkLst>
        </pc:picChg>
      </pc:sldChg>
      <pc:sldChg chg="addSp delSp modSp add">
        <pc:chgData name="Sabloff, Mitchell" userId="8b29ed3b-efde-4c46-9c5f-161e3831cee8" providerId="ADAL" clId="{154A0A01-327C-4F5D-9A7C-CC12553F8D08}" dt="2018-10-13T01:02:32.631" v="759" actId="255"/>
        <pc:sldMkLst>
          <pc:docMk/>
          <pc:sldMk cId="2307236716" sldId="334"/>
        </pc:sldMkLst>
        <pc:spChg chg="del">
          <ac:chgData name="Sabloff, Mitchell" userId="8b29ed3b-efde-4c46-9c5f-161e3831cee8" providerId="ADAL" clId="{154A0A01-327C-4F5D-9A7C-CC12553F8D08}" dt="2018-10-13T00:43:48.687" v="504"/>
          <ac:spMkLst>
            <pc:docMk/>
            <pc:sldMk cId="2307236716" sldId="334"/>
            <ac:spMk id="2" creationId="{28286487-B148-43BE-99B2-91A5085E5811}"/>
          </ac:spMkLst>
        </pc:spChg>
        <pc:spChg chg="mod">
          <ac:chgData name="Sabloff, Mitchell" userId="8b29ed3b-efde-4c46-9c5f-161e3831cee8" providerId="ADAL" clId="{154A0A01-327C-4F5D-9A7C-CC12553F8D08}" dt="2018-10-13T01:02:32.631" v="759" actId="255"/>
          <ac:spMkLst>
            <pc:docMk/>
            <pc:sldMk cId="2307236716" sldId="334"/>
            <ac:spMk id="3" creationId="{F1306E46-4E8D-4B82-8872-D70E07864691}"/>
          </ac:spMkLst>
        </pc:spChg>
        <pc:spChg chg="del">
          <ac:chgData name="Sabloff, Mitchell" userId="8b29ed3b-efde-4c46-9c5f-161e3831cee8" providerId="ADAL" clId="{154A0A01-327C-4F5D-9A7C-CC12553F8D08}" dt="2018-10-13T00:43:48.687" v="504"/>
          <ac:spMkLst>
            <pc:docMk/>
            <pc:sldMk cId="2307236716" sldId="334"/>
            <ac:spMk id="4" creationId="{CF421B41-6007-4272-BFAD-CDAE80547785}"/>
          </ac:spMkLst>
        </pc:spChg>
        <pc:spChg chg="add mod">
          <ac:chgData name="Sabloff, Mitchell" userId="8b29ed3b-efde-4c46-9c5f-161e3831cee8" providerId="ADAL" clId="{154A0A01-327C-4F5D-9A7C-CC12553F8D08}" dt="2018-10-13T01:02:09.800" v="757" actId="255"/>
          <ac:spMkLst>
            <pc:docMk/>
            <pc:sldMk cId="2307236716" sldId="334"/>
            <ac:spMk id="5" creationId="{69466025-8549-4082-8B72-4C9391FAD18D}"/>
          </ac:spMkLst>
        </pc:spChg>
      </pc:sldChg>
      <pc:sldChg chg="modSp add">
        <pc:chgData name="Sabloff, Mitchell" userId="8b29ed3b-efde-4c46-9c5f-161e3831cee8" providerId="ADAL" clId="{154A0A01-327C-4F5D-9A7C-CC12553F8D08}" dt="2018-10-13T01:11:17.094" v="1059" actId="20577"/>
        <pc:sldMkLst>
          <pc:docMk/>
          <pc:sldMk cId="1072035" sldId="335"/>
        </pc:sldMkLst>
        <pc:spChg chg="mod">
          <ac:chgData name="Sabloff, Mitchell" userId="8b29ed3b-efde-4c46-9c5f-161e3831cee8" providerId="ADAL" clId="{154A0A01-327C-4F5D-9A7C-CC12553F8D08}" dt="2018-10-13T01:11:08.708" v="1050"/>
          <ac:spMkLst>
            <pc:docMk/>
            <pc:sldMk cId="1072035" sldId="335"/>
            <ac:spMk id="2" creationId="{6AC8445D-B493-4793-B37A-3A0C89A8737F}"/>
          </ac:spMkLst>
        </pc:spChg>
        <pc:spChg chg="mod">
          <ac:chgData name="Sabloff, Mitchell" userId="8b29ed3b-efde-4c46-9c5f-161e3831cee8" providerId="ADAL" clId="{154A0A01-327C-4F5D-9A7C-CC12553F8D08}" dt="2018-10-13T01:11:17.094" v="1059" actId="20577"/>
          <ac:spMkLst>
            <pc:docMk/>
            <pc:sldMk cId="1072035" sldId="335"/>
            <ac:spMk id="3" creationId="{DBA1009F-3398-45B5-AC73-257561C9D7E9}"/>
          </ac:spMkLst>
        </pc:spChg>
      </pc:sldChg>
      <pc:sldChg chg="add">
        <pc:chgData name="Sabloff, Mitchell" userId="8b29ed3b-efde-4c46-9c5f-161e3831cee8" providerId="ADAL" clId="{154A0A01-327C-4F5D-9A7C-CC12553F8D08}" dt="2018-10-13T01:13:13.490" v="1066"/>
        <pc:sldMkLst>
          <pc:docMk/>
          <pc:sldMk cId="3743652793" sldId="336"/>
        </pc:sldMkLst>
      </pc:sldChg>
      <pc:sldChg chg="modSp add">
        <pc:chgData name="Sabloff, Mitchell" userId="8b29ed3b-efde-4c46-9c5f-161e3831cee8" providerId="ADAL" clId="{154A0A01-327C-4F5D-9A7C-CC12553F8D08}" dt="2018-10-13T01:14:30.786" v="1106" actId="255"/>
        <pc:sldMkLst>
          <pc:docMk/>
          <pc:sldMk cId="353117150" sldId="337"/>
        </pc:sldMkLst>
        <pc:spChg chg="mod">
          <ac:chgData name="Sabloff, Mitchell" userId="8b29ed3b-efde-4c46-9c5f-161e3831cee8" providerId="ADAL" clId="{154A0A01-327C-4F5D-9A7C-CC12553F8D08}" dt="2018-10-13T01:14:30.786" v="1106" actId="255"/>
          <ac:spMkLst>
            <pc:docMk/>
            <pc:sldMk cId="353117150" sldId="337"/>
            <ac:spMk id="2" creationId="{6AC8445D-B493-4793-B37A-3A0C89A8737F}"/>
          </ac:spMkLst>
        </pc:spChg>
        <pc:spChg chg="mod">
          <ac:chgData name="Sabloff, Mitchell" userId="8b29ed3b-efde-4c46-9c5f-161e3831cee8" providerId="ADAL" clId="{154A0A01-327C-4F5D-9A7C-CC12553F8D08}" dt="2018-10-13T01:13:28.662" v="1076" actId="20577"/>
          <ac:spMkLst>
            <pc:docMk/>
            <pc:sldMk cId="353117150" sldId="337"/>
            <ac:spMk id="3" creationId="{DBA1009F-3398-45B5-AC73-257561C9D7E9}"/>
          </ac:spMkLst>
        </pc:spChg>
      </pc:sldChg>
    </pc:docChg>
  </pc:docChgLst>
  <pc:docChgLst>
    <pc:chgData name="Sabloff, Mitchell" userId="8b29ed3b-efde-4c46-9c5f-161e3831cee8" providerId="ADAL" clId="{30FC885A-813F-4CBC-9A0A-7719785C4CC0}"/>
    <pc:docChg chg="custSel addSld modSld">
      <pc:chgData name="Sabloff, Mitchell" userId="8b29ed3b-efde-4c46-9c5f-161e3831cee8" providerId="ADAL" clId="{30FC885A-813F-4CBC-9A0A-7719785C4CC0}" dt="2018-10-13T12:50:13.303" v="307" actId="14100"/>
      <pc:docMkLst>
        <pc:docMk/>
      </pc:docMkLst>
      <pc:sldChg chg="addSp delSp modSp add">
        <pc:chgData name="Sabloff, Mitchell" userId="8b29ed3b-efde-4c46-9c5f-161e3831cee8" providerId="ADAL" clId="{30FC885A-813F-4CBC-9A0A-7719785C4CC0}" dt="2018-10-13T12:36:05.340" v="159" actId="14100"/>
        <pc:sldMkLst>
          <pc:docMk/>
          <pc:sldMk cId="2402076118" sldId="342"/>
        </pc:sldMkLst>
        <pc:spChg chg="mod">
          <ac:chgData name="Sabloff, Mitchell" userId="8b29ed3b-efde-4c46-9c5f-161e3831cee8" providerId="ADAL" clId="{30FC885A-813F-4CBC-9A0A-7719785C4CC0}" dt="2018-10-13T12:34:42.984" v="156" actId="113"/>
          <ac:spMkLst>
            <pc:docMk/>
            <pc:sldMk cId="2402076118" sldId="342"/>
            <ac:spMk id="2" creationId="{F8D9A4BF-8560-4E1D-9698-90B2BF9F33AE}"/>
          </ac:spMkLst>
        </pc:spChg>
        <pc:spChg chg="mod">
          <ac:chgData name="Sabloff, Mitchell" userId="8b29ed3b-efde-4c46-9c5f-161e3831cee8" providerId="ADAL" clId="{30FC885A-813F-4CBC-9A0A-7719785C4CC0}" dt="2018-10-13T12:12:03.701" v="15" actId="20577"/>
          <ac:spMkLst>
            <pc:docMk/>
            <pc:sldMk cId="2402076118" sldId="342"/>
            <ac:spMk id="3" creationId="{6554AA0A-ABE6-453A-841D-5FE764D9EECA}"/>
          </ac:spMkLst>
        </pc:spChg>
        <pc:spChg chg="del">
          <ac:chgData name="Sabloff, Mitchell" userId="8b29ed3b-efde-4c46-9c5f-161e3831cee8" providerId="ADAL" clId="{30FC885A-813F-4CBC-9A0A-7719785C4CC0}" dt="2018-10-13T12:35:59.933" v="157"/>
          <ac:spMkLst>
            <pc:docMk/>
            <pc:sldMk cId="2402076118" sldId="342"/>
            <ac:spMk id="4" creationId="{24817463-D779-4503-88DB-04BC28E30C27}"/>
          </ac:spMkLst>
        </pc:spChg>
        <pc:picChg chg="add mod">
          <ac:chgData name="Sabloff, Mitchell" userId="8b29ed3b-efde-4c46-9c5f-161e3831cee8" providerId="ADAL" clId="{30FC885A-813F-4CBC-9A0A-7719785C4CC0}" dt="2018-10-13T12:36:05.340" v="159" actId="14100"/>
          <ac:picMkLst>
            <pc:docMk/>
            <pc:sldMk cId="2402076118" sldId="342"/>
            <ac:picMk id="5" creationId="{C9E212FB-E656-4596-9618-A45B6F5C7E86}"/>
          </ac:picMkLst>
        </pc:picChg>
      </pc:sldChg>
      <pc:sldChg chg="addSp delSp modSp add">
        <pc:chgData name="Sabloff, Mitchell" userId="8b29ed3b-efde-4c46-9c5f-161e3831cee8" providerId="ADAL" clId="{30FC885A-813F-4CBC-9A0A-7719785C4CC0}" dt="2018-10-13T12:50:13.303" v="307" actId="14100"/>
        <pc:sldMkLst>
          <pc:docMk/>
          <pc:sldMk cId="881102931" sldId="343"/>
        </pc:sldMkLst>
        <pc:spChg chg="mod">
          <ac:chgData name="Sabloff, Mitchell" userId="8b29ed3b-efde-4c46-9c5f-161e3831cee8" providerId="ADAL" clId="{30FC885A-813F-4CBC-9A0A-7719785C4CC0}" dt="2018-10-13T12:46:10.118" v="238" actId="5793"/>
          <ac:spMkLst>
            <pc:docMk/>
            <pc:sldMk cId="881102931" sldId="343"/>
            <ac:spMk id="2" creationId="{F8D9A4BF-8560-4E1D-9698-90B2BF9F33AE}"/>
          </ac:spMkLst>
        </pc:spChg>
        <pc:spChg chg="add mod">
          <ac:chgData name="Sabloff, Mitchell" userId="8b29ed3b-efde-4c46-9c5f-161e3831cee8" providerId="ADAL" clId="{30FC885A-813F-4CBC-9A0A-7719785C4CC0}" dt="2018-10-13T12:48:57.083" v="281" actId="20577"/>
          <ac:spMkLst>
            <pc:docMk/>
            <pc:sldMk cId="881102931" sldId="343"/>
            <ac:spMk id="6" creationId="{A3373AC9-DB25-451A-9EA6-241C86138D7B}"/>
          </ac:spMkLst>
        </pc:spChg>
        <pc:spChg chg="add mod">
          <ac:chgData name="Sabloff, Mitchell" userId="8b29ed3b-efde-4c46-9c5f-161e3831cee8" providerId="ADAL" clId="{30FC885A-813F-4CBC-9A0A-7719785C4CC0}" dt="2018-10-13T12:50:13.303" v="307" actId="14100"/>
          <ac:spMkLst>
            <pc:docMk/>
            <pc:sldMk cId="881102931" sldId="343"/>
            <ac:spMk id="7" creationId="{797800F6-D996-46A7-B796-6C4AFC665C9E}"/>
          </ac:spMkLst>
        </pc:spChg>
        <pc:picChg chg="del">
          <ac:chgData name="Sabloff, Mitchell" userId="8b29ed3b-efde-4c46-9c5f-161e3831cee8" providerId="ADAL" clId="{30FC885A-813F-4CBC-9A0A-7719785C4CC0}" dt="2018-10-13T12:40:38.388" v="211" actId="478"/>
          <ac:picMkLst>
            <pc:docMk/>
            <pc:sldMk cId="881102931" sldId="343"/>
            <ac:picMk id="5" creationId="{C9E212FB-E656-4596-9618-A45B6F5C7E86}"/>
          </ac:picMkLst>
        </pc:picChg>
      </pc:sldChg>
      <pc:sldChg chg="addSp delSp modSp add">
        <pc:chgData name="Sabloff, Mitchell" userId="8b29ed3b-efde-4c46-9c5f-161e3831cee8" providerId="ADAL" clId="{30FC885A-813F-4CBC-9A0A-7719785C4CC0}" dt="2018-10-13T12:45:52.082" v="228"/>
        <pc:sldMkLst>
          <pc:docMk/>
          <pc:sldMk cId="2469944273" sldId="344"/>
        </pc:sldMkLst>
        <pc:spChg chg="del">
          <ac:chgData name="Sabloff, Mitchell" userId="8b29ed3b-efde-4c46-9c5f-161e3831cee8" providerId="ADAL" clId="{30FC885A-813F-4CBC-9A0A-7719785C4CC0}" dt="2018-10-13T12:45:48.612" v="227"/>
          <ac:spMkLst>
            <pc:docMk/>
            <pc:sldMk cId="2469944273" sldId="344"/>
            <ac:spMk id="2" creationId="{8582F1EA-D98A-46C8-BAB8-563AD05FC704}"/>
          </ac:spMkLst>
        </pc:spChg>
        <pc:spChg chg="del">
          <ac:chgData name="Sabloff, Mitchell" userId="8b29ed3b-efde-4c46-9c5f-161e3831cee8" providerId="ADAL" clId="{30FC885A-813F-4CBC-9A0A-7719785C4CC0}" dt="2018-10-13T12:45:48.612" v="227"/>
          <ac:spMkLst>
            <pc:docMk/>
            <pc:sldMk cId="2469944273" sldId="344"/>
            <ac:spMk id="3" creationId="{9655F80C-EBD9-460B-9291-91AD339D9EF1}"/>
          </ac:spMkLst>
        </pc:spChg>
        <pc:spChg chg="del">
          <ac:chgData name="Sabloff, Mitchell" userId="8b29ed3b-efde-4c46-9c5f-161e3831cee8" providerId="ADAL" clId="{30FC885A-813F-4CBC-9A0A-7719785C4CC0}" dt="2018-10-13T12:45:48.612" v="227"/>
          <ac:spMkLst>
            <pc:docMk/>
            <pc:sldMk cId="2469944273" sldId="344"/>
            <ac:spMk id="4" creationId="{BF08C757-5C62-4282-95D8-6984A5435C83}"/>
          </ac:spMkLst>
        </pc:spChg>
        <pc:spChg chg="add mod">
          <ac:chgData name="Sabloff, Mitchell" userId="8b29ed3b-efde-4c46-9c5f-161e3831cee8" providerId="ADAL" clId="{30FC885A-813F-4CBC-9A0A-7719785C4CC0}" dt="2018-10-13T12:45:48.612" v="227"/>
          <ac:spMkLst>
            <pc:docMk/>
            <pc:sldMk cId="2469944273" sldId="344"/>
            <ac:spMk id="5" creationId="{CF90B46C-C47E-4941-899A-A435AC747235}"/>
          </ac:spMkLst>
        </pc:spChg>
        <pc:spChg chg="add del mod">
          <ac:chgData name="Sabloff, Mitchell" userId="8b29ed3b-efde-4c46-9c5f-161e3831cee8" providerId="ADAL" clId="{30FC885A-813F-4CBC-9A0A-7719785C4CC0}" dt="2018-10-13T12:45:52.082" v="228"/>
          <ac:spMkLst>
            <pc:docMk/>
            <pc:sldMk cId="2469944273" sldId="344"/>
            <ac:spMk id="6" creationId="{AA6753C8-B44B-4795-99F9-0EEAC99A6977}"/>
          </ac:spMkLst>
        </pc:spChg>
        <pc:spChg chg="add mod">
          <ac:chgData name="Sabloff, Mitchell" userId="8b29ed3b-efde-4c46-9c5f-161e3831cee8" providerId="ADAL" clId="{30FC885A-813F-4CBC-9A0A-7719785C4CC0}" dt="2018-10-13T12:45:48.612" v="227"/>
          <ac:spMkLst>
            <pc:docMk/>
            <pc:sldMk cId="2469944273" sldId="344"/>
            <ac:spMk id="7" creationId="{F91F6894-15F6-4861-9327-33E1C1F59B72}"/>
          </ac:spMkLst>
        </pc:spChg>
        <pc:picChg chg="add mod">
          <ac:chgData name="Sabloff, Mitchell" userId="8b29ed3b-efde-4c46-9c5f-161e3831cee8" providerId="ADAL" clId="{30FC885A-813F-4CBC-9A0A-7719785C4CC0}" dt="2018-10-13T12:45:52.082" v="228"/>
          <ac:picMkLst>
            <pc:docMk/>
            <pc:sldMk cId="2469944273" sldId="344"/>
            <ac:picMk id="8" creationId="{F64E3D4E-B054-4107-9087-04FF7BF783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240AE5-7C7B-489C-A1AF-97F1C59575DD}" type="datetimeFigureOut">
              <a:rPr lang="en-CA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3F91C8-D180-4B01-83B6-33A433E3DA9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51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F91C8-D180-4B01-83B6-33A433E3DA9D}" type="slidenum">
              <a:rPr lang="en-CA" smtClean="0"/>
              <a:pPr>
                <a:defRPr/>
              </a:pPr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3792" y="519764"/>
            <a:ext cx="5817118" cy="2376966"/>
          </a:xfrm>
        </p:spPr>
        <p:txBody>
          <a:bodyPr wrap="square" lIns="0" tIns="0" rIns="0" bIns="0" anchor="b" anchorCtr="0">
            <a:normAutofit/>
          </a:bodyPr>
          <a:lstStyle>
            <a:lvl1pPr>
              <a:lnSpc>
                <a:spcPct val="80000"/>
              </a:lnSpc>
              <a:defRPr sz="2850" b="1" cap="all" spc="-75">
                <a:solidFill>
                  <a:srgbClr val="00338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792" y="2896730"/>
            <a:ext cx="5817118" cy="703782"/>
          </a:xfr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100" b="0" i="0" cap="all" spc="-75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291" y="6251050"/>
            <a:ext cx="1241100" cy="331951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4042611" y="6441345"/>
            <a:ext cx="3417646" cy="1538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 b="0" i="0" kern="1200" dirty="0" err="1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www.ottawahospital.on.ca</a:t>
            </a:r>
            <a:r>
              <a:rPr lang="en-US" sz="750" dirty="0"/>
              <a:t> </a:t>
            </a:r>
            <a:r>
              <a:rPr lang="en-US" sz="750" baseline="0" dirty="0"/>
              <a:t> |  </a:t>
            </a:r>
            <a:r>
              <a:rPr lang="en-US" sz="750" dirty="0"/>
              <a:t>Affiliated with  •  </a:t>
            </a:r>
            <a:r>
              <a:rPr lang="en-US" sz="750" dirty="0" err="1"/>
              <a:t>Affilié</a:t>
            </a:r>
            <a:r>
              <a:rPr lang="en-US" sz="750" dirty="0"/>
              <a:t> 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62731" y="4075200"/>
            <a:ext cx="3832585" cy="553998"/>
          </a:xfrm>
        </p:spPr>
        <p:txBody>
          <a:bodyPr tIns="0" anchor="b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349903" y="4688182"/>
            <a:ext cx="3832585" cy="0"/>
          </a:xfrm>
          <a:prstGeom prst="line">
            <a:avLst/>
          </a:prstGeom>
          <a:ln>
            <a:solidFill>
              <a:srgbClr val="ED8B17"/>
            </a:solidFill>
          </a:ln>
          <a:effectLst>
            <a:outerShdw blurRad="40000" dist="20000" dir="5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62731" y="4756245"/>
            <a:ext cx="3832586" cy="553998"/>
          </a:xfrm>
        </p:spPr>
        <p:txBody>
          <a:bodyPr tIns="0" anchor="t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9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25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450000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314000"/>
            <a:ext cx="7772400" cy="50016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87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450000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314000"/>
            <a:ext cx="3780000" cy="50016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14713" y="1314000"/>
            <a:ext cx="3780000" cy="50016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4872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450000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64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0" y="6315654"/>
            <a:ext cx="708247" cy="488470"/>
          </a:xfrm>
          <a:prstGeom prst="rect">
            <a:avLst/>
          </a:prstGeom>
        </p:spPr>
        <p:txBody>
          <a:bodyPr vert="horz" lIns="91440" tIns="46800" rIns="91440" bIns="45720" rtlCol="0" anchor="ctr"/>
          <a:lstStyle>
            <a:lvl1pPr algn="r">
              <a:defRPr sz="9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83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69248-1F62-4651-8A3D-3F5150FF2407}" type="datetimeFigureOut">
              <a:rPr lang="en-CA" smtClean="0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D8D7F-8AE6-4575-8E3C-BD572A13743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791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A0641-64D6-4B77-B30A-FDE4CFE66D05}" type="datetimeFigureOut">
              <a:rPr lang="en-CA" smtClean="0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5F116-8D4E-4108-A1C9-C3F56A7B88A6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01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771973-CA8E-4A18-927D-574A0B4B9B4D}" type="datetimeFigureOut">
              <a:rPr lang="en-CA" smtClean="0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51202-20E5-4473-8E6F-A99546736855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972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49054EF-137D-4F46-B712-1772953E872A}" type="datetimeFigureOut">
              <a:rPr lang="en-CA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7819232-E393-41D1-B64E-78898C9C2D3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15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223F0-8D77-4D87-B759-65D5509F261F}" type="datetimeFigureOut">
              <a:rPr lang="en-CA"/>
              <a:pPr>
                <a:defRPr/>
              </a:pPr>
              <a:t>2018-10-13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9BA7-E1C1-4976-BB1A-30DAEEE6C65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66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3792" y="994151"/>
            <a:ext cx="5817118" cy="1902580"/>
          </a:xfrm>
        </p:spPr>
        <p:txBody>
          <a:bodyPr wrap="square" lIns="0" tIns="0" rIns="0" bIns="0" anchor="b" anchorCtr="0">
            <a:normAutofit/>
          </a:bodyPr>
          <a:lstStyle>
            <a:lvl1pPr>
              <a:lnSpc>
                <a:spcPct val="80000"/>
              </a:lnSpc>
              <a:defRPr sz="3825" b="1" cap="all" spc="-100">
                <a:solidFill>
                  <a:srgbClr val="00338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792" y="2896731"/>
            <a:ext cx="5817118" cy="792401"/>
          </a:xfr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775" b="0" i="0" cap="all" spc="-1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042611" y="6441345"/>
            <a:ext cx="3417646" cy="1538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75" b="0" i="0" kern="1200" dirty="0" err="1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www.ottawahospital.on.ca</a:t>
            </a:r>
            <a:r>
              <a:rPr lang="en-US" sz="975" dirty="0"/>
              <a:t> </a:t>
            </a:r>
            <a:r>
              <a:rPr lang="en-US" sz="975" baseline="0" dirty="0"/>
              <a:t> |  </a:t>
            </a:r>
            <a:r>
              <a:rPr lang="en-US" sz="975" dirty="0"/>
              <a:t>Affiliated with  •  </a:t>
            </a:r>
            <a:r>
              <a:rPr lang="en-US" sz="975" dirty="0" err="1"/>
              <a:t>Affilié</a:t>
            </a:r>
            <a:r>
              <a:rPr lang="en-US" sz="975" dirty="0"/>
              <a:t> 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62732" y="4075202"/>
            <a:ext cx="3832585" cy="553999"/>
          </a:xfrm>
        </p:spPr>
        <p:txBody>
          <a:bodyPr tIns="0" anchor="b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349904" y="4688183"/>
            <a:ext cx="3832585" cy="0"/>
          </a:xfrm>
          <a:prstGeom prst="line">
            <a:avLst/>
          </a:prstGeom>
          <a:ln>
            <a:solidFill>
              <a:srgbClr val="ED8B17"/>
            </a:solidFill>
          </a:ln>
          <a:effectLst>
            <a:outerShdw blurRad="40000" dist="20000" dir="5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62731" y="4756246"/>
            <a:ext cx="3832586" cy="553999"/>
          </a:xfrm>
        </p:spPr>
        <p:txBody>
          <a:bodyPr tIns="0" anchor="t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7" y="6193181"/>
            <a:ext cx="1101760" cy="3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0" y="551291"/>
            <a:ext cx="5532847" cy="5839885"/>
          </a:xfrm>
        </p:spPr>
        <p:txBody>
          <a:bodyPr/>
          <a:lstStyle>
            <a:lvl1pPr>
              <a:buClr>
                <a:srgbClr val="0033A0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0" y="6315654"/>
            <a:ext cx="708247" cy="488470"/>
          </a:xfrm>
          <a:prstGeom prst="rect">
            <a:avLst/>
          </a:prstGeom>
        </p:spPr>
        <p:txBody>
          <a:bodyPr vert="horz" lIns="91440" tIns="46800" rIns="91440" bIns="45720" rtlCol="0" anchor="ctr"/>
          <a:lstStyle>
            <a:lvl1pPr algn="r">
              <a:defRPr sz="9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defRPr spc="-75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6" y="3051827"/>
            <a:ext cx="2493963" cy="3252732"/>
          </a:xfrm>
        </p:spPr>
        <p:txBody>
          <a:bodyPr tIns="144000" anchor="t" anchorCtr="0">
            <a:normAutofit/>
          </a:bodyPr>
          <a:lstStyle>
            <a:lvl1pPr marL="202500" indent="-202500">
              <a:spcAft>
                <a:spcPts val="450"/>
              </a:spcAft>
              <a:buClrTx/>
              <a:buSzPct val="100000"/>
              <a:buFont typeface="Arial"/>
              <a:buChar char="•"/>
              <a:defRPr sz="12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CLICK TO ADD BULLET POINTS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1600" y="3051825"/>
            <a:ext cx="2494908" cy="2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95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551291"/>
            <a:ext cx="5532847" cy="5839885"/>
          </a:xfrm>
        </p:spPr>
        <p:txBody>
          <a:bodyPr/>
          <a:lstStyle>
            <a:lvl1pPr>
              <a:buClr>
                <a:srgbClr val="0033A0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CLICK TO ADD BULLET POINTS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64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with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1049155"/>
            <a:ext cx="5532847" cy="5342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spcAft>
                <a:spcPts val="0"/>
              </a:spcAft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455990" y="546870"/>
            <a:ext cx="5532437" cy="323851"/>
          </a:xfrm>
        </p:spPr>
        <p:txBody>
          <a:bodyPr/>
          <a:lstStyle>
            <a:lvl1pPr marL="0" indent="0" algn="l">
              <a:buFontTx/>
              <a:buNone/>
              <a:defRPr b="1" cap="all">
                <a:solidFill>
                  <a:srgbClr val="0033A0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269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spcAft>
                <a:spcPts val="0"/>
              </a:spcAft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337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7772400" cy="4099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 spc="-100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8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 - No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425403"/>
            <a:ext cx="7772400" cy="4077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2" y="1425401"/>
            <a:ext cx="3780000" cy="41111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14713" y="1428762"/>
            <a:ext cx="3780000" cy="4544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5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5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2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77724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08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37800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14713" y="1425401"/>
            <a:ext cx="37800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37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with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0" y="1049154"/>
            <a:ext cx="5532847" cy="5342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spcAft>
                <a:spcPts val="0"/>
              </a:spcAft>
              <a:defRPr spc="-7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6" y="3051827"/>
            <a:ext cx="2493963" cy="3252732"/>
          </a:xfrm>
        </p:spPr>
        <p:txBody>
          <a:bodyPr tIns="144000" anchor="t" anchorCtr="0">
            <a:normAutofit/>
          </a:bodyPr>
          <a:lstStyle>
            <a:lvl1pPr marL="202500" indent="-202500">
              <a:spcAft>
                <a:spcPts val="450"/>
              </a:spcAft>
              <a:buClrTx/>
              <a:buSzPct val="100000"/>
              <a:buFont typeface="Arial"/>
              <a:buChar char="•"/>
              <a:defRPr sz="12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455989" y="546870"/>
            <a:ext cx="5532437" cy="323850"/>
          </a:xfrm>
        </p:spPr>
        <p:txBody>
          <a:bodyPr/>
          <a:lstStyle>
            <a:lvl1pPr marL="0" indent="0" algn="l">
              <a:buFontTx/>
              <a:buNone/>
              <a:defRPr b="1" cap="all">
                <a:solidFill>
                  <a:srgbClr val="0033A0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5"/>
            <a:ext cx="2494908" cy="2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317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375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55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2333-AD39-4785-92DE-5A74313F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63426-7CBB-4FA0-8958-3F3FE3982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AF91D-A34F-454B-8A14-48F5404D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3899889-7E87-44CB-B38A-E0D11CBDC522}" type="datetimeFigureOut">
              <a:rPr lang="en-CA" smtClean="0"/>
              <a:t>2018-10-13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6432C-BD02-41DD-B07C-4B59B9D1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C0459-497D-49DB-85EF-AC825C2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852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6A0C-A5B0-4004-8920-68F25F95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2D3C-2938-4672-AE6E-19876D390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7910F-0F47-4361-89A9-9C7567D6B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D7136-2F9E-484A-874E-ABE95AC1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3899889-7E87-44CB-B38A-E0D11CBDC522}" type="datetimeFigureOut">
              <a:rPr lang="en-CA" smtClean="0"/>
              <a:t>2018-10-13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3A01B-E88C-4726-B19D-21E5913F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F073A-9F51-4AFE-AB46-8F6157C0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998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3792" y="994151"/>
            <a:ext cx="5817118" cy="1902580"/>
          </a:xfrm>
        </p:spPr>
        <p:txBody>
          <a:bodyPr wrap="square" lIns="0" tIns="0" rIns="0" bIns="0" anchor="b" anchorCtr="0">
            <a:normAutofit/>
          </a:bodyPr>
          <a:lstStyle>
            <a:lvl1pPr>
              <a:lnSpc>
                <a:spcPct val="80000"/>
              </a:lnSpc>
              <a:defRPr sz="3825" b="1" cap="all" spc="-100">
                <a:solidFill>
                  <a:srgbClr val="00338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792" y="2896731"/>
            <a:ext cx="5817118" cy="792401"/>
          </a:xfr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775" b="0" i="0" cap="all" spc="-1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042611" y="6441345"/>
            <a:ext cx="3417646" cy="1538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75" b="0" i="0" kern="1200" dirty="0" err="1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www.ottawahospital.on.ca</a:t>
            </a:r>
            <a:r>
              <a:rPr lang="en-US" sz="975" dirty="0"/>
              <a:t> </a:t>
            </a:r>
            <a:r>
              <a:rPr lang="en-US" sz="975" baseline="0" dirty="0"/>
              <a:t> |  </a:t>
            </a:r>
            <a:r>
              <a:rPr lang="en-US" sz="975" dirty="0"/>
              <a:t>Affiliated with  •  </a:t>
            </a:r>
            <a:r>
              <a:rPr lang="en-US" sz="975" dirty="0" err="1"/>
              <a:t>Affilié</a:t>
            </a:r>
            <a:r>
              <a:rPr lang="en-US" sz="975" dirty="0"/>
              <a:t> 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62732" y="4075202"/>
            <a:ext cx="3832585" cy="553999"/>
          </a:xfrm>
        </p:spPr>
        <p:txBody>
          <a:bodyPr tIns="0" anchor="b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349904" y="4688183"/>
            <a:ext cx="3832585" cy="0"/>
          </a:xfrm>
          <a:prstGeom prst="line">
            <a:avLst/>
          </a:prstGeom>
          <a:ln>
            <a:solidFill>
              <a:srgbClr val="ED8B17"/>
            </a:solidFill>
          </a:ln>
          <a:effectLst>
            <a:outerShdw blurRad="40000" dist="20000" dir="5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62731" y="4756246"/>
            <a:ext cx="3832586" cy="553999"/>
          </a:xfrm>
        </p:spPr>
        <p:txBody>
          <a:bodyPr tIns="0" anchor="t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7" y="6193181"/>
            <a:ext cx="1101760" cy="3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4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551291"/>
            <a:ext cx="5532847" cy="5839885"/>
          </a:xfrm>
        </p:spPr>
        <p:txBody>
          <a:bodyPr/>
          <a:lstStyle>
            <a:lvl1pPr>
              <a:buClr>
                <a:srgbClr val="0033A0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CLICK TO ADD BULLET POINTS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75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with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1049155"/>
            <a:ext cx="5532847" cy="5342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spcAft>
                <a:spcPts val="0"/>
              </a:spcAft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455990" y="546870"/>
            <a:ext cx="5532437" cy="323851"/>
          </a:xfrm>
        </p:spPr>
        <p:txBody>
          <a:bodyPr/>
          <a:lstStyle>
            <a:lvl1pPr marL="0" indent="0" algn="l">
              <a:buFontTx/>
              <a:buNone/>
              <a:defRPr b="1" cap="all">
                <a:solidFill>
                  <a:srgbClr val="0033A0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21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43996" rtlCol="0" anchor="b" anchorCtr="0">
            <a:normAutofit/>
          </a:bodyPr>
          <a:lstStyle>
            <a:lvl1pPr>
              <a:spcAft>
                <a:spcPts val="0"/>
              </a:spcAft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8" y="3051827"/>
            <a:ext cx="2493963" cy="3252732"/>
          </a:xfrm>
        </p:spPr>
        <p:txBody>
          <a:bodyPr tIns="191995" anchor="t" anchorCtr="0">
            <a:normAutofit/>
          </a:bodyPr>
          <a:lstStyle>
            <a:lvl1pPr marL="269993" indent="-269993">
              <a:spcAft>
                <a:spcPts val="600"/>
              </a:spcAft>
              <a:buClrTx/>
              <a:buSzPct val="100000"/>
              <a:buFont typeface="Arial"/>
              <a:buChar char="•"/>
              <a:defRPr sz="1575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6"/>
            <a:ext cx="2494908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76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7772400" cy="4099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 spc="-100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0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 - No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425403"/>
            <a:ext cx="7772400" cy="4077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1600" y="551289"/>
            <a:ext cx="2494908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spcAft>
                <a:spcPts val="0"/>
              </a:spcAft>
              <a:defRPr spc="-7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92436" y="3051827"/>
            <a:ext cx="2493963" cy="3252732"/>
          </a:xfrm>
        </p:spPr>
        <p:txBody>
          <a:bodyPr tIns="144000" anchor="t" anchorCtr="0">
            <a:normAutofit/>
          </a:bodyPr>
          <a:lstStyle>
            <a:lvl1pPr marL="202500" indent="-202500">
              <a:spcAft>
                <a:spcPts val="450"/>
              </a:spcAft>
              <a:buClrTx/>
              <a:buSzPct val="100000"/>
              <a:buFont typeface="Arial"/>
              <a:buChar char="•"/>
              <a:defRPr sz="12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00" y="3051825"/>
            <a:ext cx="2494908" cy="2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207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2" y="1425401"/>
            <a:ext cx="3780000" cy="41111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14713" y="1428762"/>
            <a:ext cx="3780000" cy="4544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8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561403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70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/>
        </p:nvSpPr>
        <p:spPr>
          <a:xfrm>
            <a:off x="5137245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rgbClr val="898D8D"/>
                </a:solidFill>
              </a:rPr>
              <a:t>Affiliated with  •  </a:t>
            </a:r>
            <a:r>
              <a:rPr lang="en-US" sz="900" dirty="0" err="1">
                <a:solidFill>
                  <a:srgbClr val="898D8D"/>
                </a:solidFill>
              </a:rPr>
              <a:t>Affilié</a:t>
            </a:r>
            <a:r>
              <a:rPr lang="en-US" sz="900" dirty="0">
                <a:solidFill>
                  <a:srgbClr val="898D8D"/>
                </a:solidFill>
              </a:rPr>
              <a:t> </a:t>
            </a:r>
            <a:r>
              <a:rPr lang="en-US" sz="900" dirty="0" err="1">
                <a:solidFill>
                  <a:srgbClr val="898D8D"/>
                </a:solidFill>
              </a:rPr>
              <a:t>à</a:t>
            </a:r>
            <a:endParaRPr lang="en-US" sz="900" dirty="0">
              <a:solidFill>
                <a:srgbClr val="898D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40" y="6356454"/>
            <a:ext cx="881001" cy="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1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77724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37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2313" y="1425401"/>
            <a:ext cx="37800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14713" y="1425401"/>
            <a:ext cx="3780000" cy="50016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1" y="6315655"/>
            <a:ext cx="708247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73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561400"/>
            <a:ext cx="7772400" cy="720000"/>
          </a:xfrm>
        </p:spPr>
        <p:txBody>
          <a:bodyPr bIns="47999" anchor="b" anchorCtr="0">
            <a:normAutofit/>
          </a:bodyPr>
          <a:lstStyle>
            <a:lvl1pPr algn="l">
              <a:defRPr sz="24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22315" y="1281403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74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28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5A3E7E-53AA-7B45-93FB-C558EC615CCF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1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5A3E7E-53AA-7B45-93FB-C558EC615CCF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EFB9-6DF5-2E4E-A249-598057F7B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2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314000"/>
            <a:ext cx="7772400" cy="45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829" y="6404561"/>
            <a:ext cx="946770" cy="253228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5137244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rgbClr val="898D8D"/>
                </a:solidFill>
              </a:rPr>
              <a:t>Affiliated with  •  </a:t>
            </a:r>
            <a:r>
              <a:rPr lang="en-US" sz="675" dirty="0" err="1">
                <a:solidFill>
                  <a:srgbClr val="898D8D"/>
                </a:solidFill>
              </a:rPr>
              <a:t>Affilié</a:t>
            </a:r>
            <a:r>
              <a:rPr lang="en-US" sz="675" dirty="0">
                <a:solidFill>
                  <a:srgbClr val="898D8D"/>
                </a:solidFill>
              </a:rPr>
              <a:t> </a:t>
            </a:r>
            <a:r>
              <a:rPr lang="en-US" sz="675" dirty="0" err="1">
                <a:solidFill>
                  <a:srgbClr val="898D8D"/>
                </a:solidFill>
              </a:rPr>
              <a:t>à</a:t>
            </a:r>
            <a:endParaRPr lang="en-US" sz="675" dirty="0">
              <a:solidFill>
                <a:srgbClr val="898D8D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50002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 spc="-75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64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 - No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3" y="1314000"/>
            <a:ext cx="7772400" cy="45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829" y="6404561"/>
            <a:ext cx="946770" cy="2532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50002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5137244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rgbClr val="898D8D"/>
                </a:solidFill>
              </a:rPr>
              <a:t>Affiliated with  •  </a:t>
            </a:r>
            <a:r>
              <a:rPr lang="en-US" sz="675" dirty="0" err="1">
                <a:solidFill>
                  <a:srgbClr val="898D8D"/>
                </a:solidFill>
              </a:rPr>
              <a:t>Affilié</a:t>
            </a:r>
            <a:r>
              <a:rPr lang="en-US" sz="675" dirty="0">
                <a:solidFill>
                  <a:srgbClr val="898D8D"/>
                </a:solidFill>
              </a:rPr>
              <a:t> </a:t>
            </a:r>
            <a:r>
              <a:rPr lang="en-US" sz="675" dirty="0" err="1">
                <a:solidFill>
                  <a:srgbClr val="898D8D"/>
                </a:solidFill>
              </a:rPr>
              <a:t>à</a:t>
            </a:r>
            <a:endParaRPr lang="en-US" sz="675" dirty="0">
              <a:solidFill>
                <a:srgbClr val="898D8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12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12" y="1314000"/>
            <a:ext cx="3780000" cy="4547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829" y="6404561"/>
            <a:ext cx="946770" cy="2532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50002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14713" y="1317360"/>
            <a:ext cx="3780000" cy="4544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5137244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rgbClr val="898D8D"/>
                </a:solidFill>
              </a:rPr>
              <a:t>Affiliated with  •  </a:t>
            </a:r>
            <a:r>
              <a:rPr lang="en-US" sz="675" dirty="0" err="1">
                <a:solidFill>
                  <a:srgbClr val="898D8D"/>
                </a:solidFill>
              </a:rPr>
              <a:t>Affilié</a:t>
            </a:r>
            <a:r>
              <a:rPr lang="en-US" sz="675" dirty="0">
                <a:solidFill>
                  <a:srgbClr val="898D8D"/>
                </a:solidFill>
              </a:rPr>
              <a:t> </a:t>
            </a:r>
            <a:r>
              <a:rPr lang="en-US" sz="675" dirty="0" err="1">
                <a:solidFill>
                  <a:srgbClr val="898D8D"/>
                </a:solidFill>
              </a:rPr>
              <a:t>à</a:t>
            </a:r>
            <a:endParaRPr lang="en-US" sz="675" dirty="0">
              <a:solidFill>
                <a:srgbClr val="89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1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829" y="6404561"/>
            <a:ext cx="946770" cy="2532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50002"/>
            <a:ext cx="7772400" cy="720000"/>
          </a:xfrm>
        </p:spPr>
        <p:txBody>
          <a:bodyPr bIns="36000" anchor="b" anchorCtr="0">
            <a:normAutofit/>
          </a:bodyPr>
          <a:lstStyle>
            <a:lvl1pPr algn="l">
              <a:defRPr sz="18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2314" y="1170002"/>
            <a:ext cx="8421687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 txBox="1">
            <a:spLocks/>
          </p:cNvSpPr>
          <p:nvPr/>
        </p:nvSpPr>
        <p:spPr>
          <a:xfrm>
            <a:off x="5137244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rgbClr val="898D8D"/>
                </a:solidFill>
              </a:rPr>
              <a:t>Affiliated with  •  </a:t>
            </a:r>
            <a:r>
              <a:rPr lang="en-US" sz="675" dirty="0" err="1">
                <a:solidFill>
                  <a:srgbClr val="898D8D"/>
                </a:solidFill>
              </a:rPr>
              <a:t>Affilié</a:t>
            </a:r>
            <a:r>
              <a:rPr lang="en-US" sz="675" dirty="0">
                <a:solidFill>
                  <a:srgbClr val="898D8D"/>
                </a:solidFill>
              </a:rPr>
              <a:t> </a:t>
            </a:r>
            <a:r>
              <a:rPr lang="en-US" sz="675" dirty="0" err="1">
                <a:solidFill>
                  <a:srgbClr val="898D8D"/>
                </a:solidFill>
              </a:rPr>
              <a:t>à</a:t>
            </a:r>
            <a:endParaRPr lang="en-US" sz="675" dirty="0">
              <a:solidFill>
                <a:srgbClr val="898D8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30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ottawa_hor_wg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829" y="6404561"/>
            <a:ext cx="946770" cy="253228"/>
          </a:xfrm>
          <a:prstGeom prst="rect">
            <a:avLst/>
          </a:prstGeom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5137244" y="6506187"/>
            <a:ext cx="2056643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rgbClr val="898D8D"/>
                </a:solidFill>
              </a:rPr>
              <a:t>Affiliated with  •  </a:t>
            </a:r>
            <a:r>
              <a:rPr lang="en-US" sz="675" dirty="0" err="1">
                <a:solidFill>
                  <a:srgbClr val="898D8D"/>
                </a:solidFill>
              </a:rPr>
              <a:t>Affilié</a:t>
            </a:r>
            <a:r>
              <a:rPr lang="en-US" sz="675" dirty="0">
                <a:solidFill>
                  <a:srgbClr val="898D8D"/>
                </a:solidFill>
              </a:rPr>
              <a:t> </a:t>
            </a:r>
            <a:r>
              <a:rPr lang="en-US" sz="675" dirty="0" err="1">
                <a:solidFill>
                  <a:srgbClr val="898D8D"/>
                </a:solidFill>
              </a:rPr>
              <a:t>à</a:t>
            </a:r>
            <a:endParaRPr lang="en-US" sz="675" dirty="0">
              <a:solidFill>
                <a:srgbClr val="898D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600" y="6315654"/>
            <a:ext cx="708247" cy="48847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24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7.jp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7.jp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600" y="1139612"/>
            <a:ext cx="2494908" cy="8987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001" y="550800"/>
            <a:ext cx="5370116" cy="4517080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0" y="6315654"/>
            <a:ext cx="708247" cy="488470"/>
          </a:xfrm>
          <a:prstGeom prst="rect">
            <a:avLst/>
          </a:prstGeom>
        </p:spPr>
        <p:txBody>
          <a:bodyPr vert="horz" lIns="91440" tIns="46800" rIns="91440" bIns="45720" rtlCol="0" anchor="ctr"/>
          <a:lstStyle>
            <a:lvl1pPr algn="r">
              <a:defRPr sz="900" b="1" i="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92944CF-99B9-4DB0-BF8A-4DDC94C0C67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65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3" r:id="rId14"/>
    <p:sldLayoutId id="2147483714" r:id="rId15"/>
    <p:sldLayoutId id="2147483715" r:id="rId16"/>
    <p:sldLayoutId id="2147483717" r:id="rId17"/>
    <p:sldLayoutId id="2147483750" r:id="rId18"/>
  </p:sldLayoutIdLst>
  <p:txStyles>
    <p:titleStyle>
      <a:lvl1pPr algn="l" defTabSz="342900" rtl="0" eaLnBrk="1" latinLnBrk="0" hangingPunct="1">
        <a:lnSpc>
          <a:spcPct val="80000"/>
        </a:lnSpc>
        <a:spcBef>
          <a:spcPct val="0"/>
        </a:spcBef>
        <a:buNone/>
        <a:defRPr sz="1800" b="1" i="0" kern="1200" cap="all" spc="-75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16000" indent="-216000" algn="l" defTabSz="342900" rtl="0" eaLnBrk="1" latinLnBrk="0" hangingPunct="1">
        <a:spcBef>
          <a:spcPts val="0"/>
        </a:spcBef>
        <a:spcAft>
          <a:spcPts val="900"/>
        </a:spcAft>
        <a:buClr>
          <a:srgbClr val="0033A0"/>
        </a:buClr>
        <a:buSzPct val="70000"/>
        <a:buFont typeface="Lucida Grande"/>
        <a:buChar char="▶"/>
        <a:defRPr sz="1350" b="0" i="0" kern="1200" spc="0">
          <a:solidFill>
            <a:schemeClr val="tx1"/>
          </a:solidFill>
          <a:latin typeface="Arial"/>
          <a:ea typeface="+mn-ea"/>
          <a:cs typeface="Arial"/>
        </a:defRPr>
      </a:lvl1pPr>
      <a:lvl2pPr marL="404813" indent="-162000" algn="l" defTabSz="342900" rtl="0" eaLnBrk="1" latinLnBrk="0" hangingPunct="1">
        <a:spcBef>
          <a:spcPts val="0"/>
        </a:spcBef>
        <a:spcAft>
          <a:spcPts val="900"/>
        </a:spcAft>
        <a:buClr>
          <a:srgbClr val="00B2A9"/>
        </a:buClr>
        <a:buSzPct val="100000"/>
        <a:buFont typeface="Arial"/>
        <a:buChar char="•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ts val="0"/>
        </a:spcBef>
        <a:spcAft>
          <a:spcPts val="900"/>
        </a:spcAft>
        <a:buClr>
          <a:schemeClr val="tx2">
            <a:lumMod val="40000"/>
            <a:lumOff val="60000"/>
          </a:schemeClr>
        </a:buClr>
        <a:buFont typeface="Lucida Grande"/>
        <a:buChar char="-"/>
        <a:defRPr sz="105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ts val="0"/>
        </a:spcBef>
        <a:spcAft>
          <a:spcPts val="900"/>
        </a:spcAft>
        <a:buClrTx/>
        <a:buSzPct val="133000"/>
        <a:buFont typeface="Wingdings" charset="2"/>
        <a:buChar char="§"/>
        <a:defRPr sz="9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ts val="0"/>
        </a:spcBef>
        <a:spcAft>
          <a:spcPts val="900"/>
        </a:spcAft>
        <a:buClr>
          <a:schemeClr val="bg1">
            <a:lumMod val="75000"/>
          </a:schemeClr>
        </a:buClr>
        <a:buSzPct val="75000"/>
        <a:buFont typeface="Wingdings" charset="2"/>
        <a:buChar char="u"/>
        <a:defRPr sz="75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600" y="1139613"/>
            <a:ext cx="2494908" cy="8987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001" y="550800"/>
            <a:ext cx="5370116" cy="4517080"/>
          </a:xfrm>
          <a:prstGeom prst="rect">
            <a:avLst/>
          </a:prstGeom>
        </p:spPr>
        <p:txBody>
          <a:bodyPr vert="horz" lIns="0" tIns="60958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2ADA6216-A868-46BE-A9B8-F494A562A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362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457189" rtl="0" eaLnBrk="1" latinLnBrk="0" hangingPunct="1">
        <a:lnSpc>
          <a:spcPct val="80000"/>
        </a:lnSpc>
        <a:spcBef>
          <a:spcPct val="0"/>
        </a:spcBef>
        <a:buNone/>
        <a:defRPr sz="2400" b="1" i="0" kern="1200" cap="all" spc="-1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87993" indent="-287993" algn="l" defTabSz="457189" rtl="0" eaLnBrk="1" latinLnBrk="0" hangingPunct="1">
        <a:spcBef>
          <a:spcPts val="0"/>
        </a:spcBef>
        <a:spcAft>
          <a:spcPts val="1200"/>
        </a:spcAft>
        <a:buClr>
          <a:srgbClr val="0033A0"/>
        </a:buClr>
        <a:buSzPct val="70000"/>
        <a:buFont typeface="Lucida Grande"/>
        <a:buChar char="▶"/>
        <a:defRPr sz="1800" b="0" i="0" kern="1200" spc="0">
          <a:solidFill>
            <a:schemeClr val="tx1"/>
          </a:solidFill>
          <a:latin typeface="Arial"/>
          <a:ea typeface="+mn-ea"/>
          <a:cs typeface="Arial"/>
        </a:defRPr>
      </a:lvl1pPr>
      <a:lvl2pPr marL="539737" indent="-215995" algn="l" defTabSz="457189" rtl="0" eaLnBrk="1" latinLnBrk="0" hangingPunct="1">
        <a:spcBef>
          <a:spcPts val="0"/>
        </a:spcBef>
        <a:spcAft>
          <a:spcPts val="1200"/>
        </a:spcAft>
        <a:buClr>
          <a:srgbClr val="00B2A9"/>
        </a:buClr>
        <a:buSzPct val="100000"/>
        <a:buFont typeface="Arial"/>
        <a:buChar char="•"/>
        <a:defRPr sz="1575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spcBef>
          <a:spcPts val="0"/>
        </a:spcBef>
        <a:spcAft>
          <a:spcPts val="1200"/>
        </a:spcAft>
        <a:buClr>
          <a:schemeClr val="tx2">
            <a:lumMod val="40000"/>
            <a:lumOff val="60000"/>
          </a:schemeClr>
        </a:buClr>
        <a:buFont typeface="Lucida Grande"/>
        <a:buChar char="-"/>
        <a:defRPr sz="1425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ts val="0"/>
        </a:spcBef>
        <a:spcAft>
          <a:spcPts val="1200"/>
        </a:spcAft>
        <a:buClrTx/>
        <a:buSzPct val="133000"/>
        <a:buFont typeface="Wingdings" charset="2"/>
        <a:buChar char="§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ts val="0"/>
        </a:spcBef>
        <a:spcAft>
          <a:spcPts val="1200"/>
        </a:spcAft>
        <a:buClr>
          <a:schemeClr val="bg1">
            <a:lumMod val="75000"/>
          </a:schemeClr>
        </a:buClr>
        <a:buSzPct val="75000"/>
        <a:buFont typeface="Wingdings" charset="2"/>
        <a:buChar char="u"/>
        <a:defRPr sz="975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600" y="1139613"/>
            <a:ext cx="2494908" cy="8987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6001" y="550800"/>
            <a:ext cx="5370116" cy="4517080"/>
          </a:xfrm>
          <a:prstGeom prst="rect">
            <a:avLst/>
          </a:prstGeom>
        </p:spPr>
        <p:txBody>
          <a:bodyPr vert="horz" lIns="0" tIns="60958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601" y="6315655"/>
            <a:ext cx="708247" cy="488471"/>
          </a:xfrm>
          <a:prstGeom prst="rect">
            <a:avLst/>
          </a:prstGeom>
        </p:spPr>
        <p:txBody>
          <a:bodyPr vert="horz" lIns="121917" tIns="62398" rIns="121917" bIns="60958" rtlCol="0" anchor="ctr"/>
          <a:lstStyle>
            <a:lvl1pPr algn="r">
              <a:defRPr sz="1200" b="1" i="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76263DAB-C293-4A83-833F-63A9096F7E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8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hf hdr="0" ftr="0" dt="0"/>
  <p:txStyles>
    <p:titleStyle>
      <a:lvl1pPr algn="l" defTabSz="457189" rtl="0" eaLnBrk="1" latinLnBrk="0" hangingPunct="1">
        <a:lnSpc>
          <a:spcPct val="80000"/>
        </a:lnSpc>
        <a:spcBef>
          <a:spcPct val="0"/>
        </a:spcBef>
        <a:buNone/>
        <a:defRPr sz="2400" b="1" i="0" kern="1200" cap="all" spc="-1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87993" indent="-287993" algn="l" defTabSz="457189" rtl="0" eaLnBrk="1" latinLnBrk="0" hangingPunct="1">
        <a:spcBef>
          <a:spcPts val="0"/>
        </a:spcBef>
        <a:spcAft>
          <a:spcPts val="1200"/>
        </a:spcAft>
        <a:buClr>
          <a:srgbClr val="0033A0"/>
        </a:buClr>
        <a:buSzPct val="70000"/>
        <a:buFont typeface="Lucida Grande"/>
        <a:buChar char="▶"/>
        <a:defRPr sz="1800" b="0" i="0" kern="1200" spc="0">
          <a:solidFill>
            <a:schemeClr val="tx1"/>
          </a:solidFill>
          <a:latin typeface="Arial"/>
          <a:ea typeface="+mn-ea"/>
          <a:cs typeface="Arial"/>
        </a:defRPr>
      </a:lvl1pPr>
      <a:lvl2pPr marL="539737" indent="-215995" algn="l" defTabSz="457189" rtl="0" eaLnBrk="1" latinLnBrk="0" hangingPunct="1">
        <a:spcBef>
          <a:spcPts val="0"/>
        </a:spcBef>
        <a:spcAft>
          <a:spcPts val="1200"/>
        </a:spcAft>
        <a:buClr>
          <a:srgbClr val="00B2A9"/>
        </a:buClr>
        <a:buSzPct val="100000"/>
        <a:buFont typeface="Arial"/>
        <a:buChar char="•"/>
        <a:defRPr sz="1575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spcBef>
          <a:spcPts val="0"/>
        </a:spcBef>
        <a:spcAft>
          <a:spcPts val="1200"/>
        </a:spcAft>
        <a:buClr>
          <a:schemeClr val="tx2">
            <a:lumMod val="40000"/>
            <a:lumOff val="60000"/>
          </a:schemeClr>
        </a:buClr>
        <a:buFont typeface="Lucida Grande"/>
        <a:buChar char="-"/>
        <a:defRPr sz="1425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ts val="0"/>
        </a:spcBef>
        <a:spcAft>
          <a:spcPts val="1200"/>
        </a:spcAft>
        <a:buClrTx/>
        <a:buSzPct val="133000"/>
        <a:buFont typeface="Wingdings" charset="2"/>
        <a:buChar char="§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ts val="0"/>
        </a:spcBef>
        <a:spcAft>
          <a:spcPts val="1200"/>
        </a:spcAft>
        <a:buClr>
          <a:schemeClr val="bg1">
            <a:lumMod val="75000"/>
          </a:schemeClr>
        </a:buClr>
        <a:buSzPct val="75000"/>
        <a:buFont typeface="Wingdings" charset="2"/>
        <a:buChar char="u"/>
        <a:defRPr sz="975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395536" y="519764"/>
            <a:ext cx="8748464" cy="237696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3200" dirty="0">
                <a:latin typeface="Bookman Old Style" panose="02050604050505020204" pitchFamily="18" charset="0"/>
              </a:rPr>
              <a:t>Treatment of Aplastic Anemia and Paroxysmal Nocturnal Hemoglobinuria</a:t>
            </a: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endParaRPr lang="en-CA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2C66DC-205B-4D35-8AC7-EB2094805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CA" sz="1600" b="1" dirty="0">
                <a:latin typeface="Bookman Old Style" panose="02050604050505020204" pitchFamily="18" charset="0"/>
              </a:rPr>
              <a:t>Dr. M. Sabloff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285CF-8DCD-4DF9-BF43-BEAA2D59D7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1100" b="1" dirty="0">
                <a:latin typeface="Bookman Old Style" panose="02050604050505020204" pitchFamily="18" charset="0"/>
              </a:rPr>
              <a:t>Director of the Leukemia Program at the Ottawa Hospital</a:t>
            </a:r>
          </a:p>
          <a:p>
            <a:r>
              <a:rPr lang="en-CA" sz="1100" b="1" dirty="0">
                <a:latin typeface="Bookman Old Style" panose="02050604050505020204" pitchFamily="18" charset="0"/>
              </a:rPr>
              <a:t>October 13</a:t>
            </a:r>
            <a:r>
              <a:rPr lang="en-CA" sz="1100" b="1" baseline="30000" dirty="0">
                <a:latin typeface="Bookman Old Style" panose="02050604050505020204" pitchFamily="18" charset="0"/>
              </a:rPr>
              <a:t>th</a:t>
            </a:r>
            <a:r>
              <a:rPr lang="en-CA" sz="1100" b="1" dirty="0">
                <a:latin typeface="Bookman Old Style" panose="02050604050505020204" pitchFamily="18" charset="0"/>
              </a:rPr>
              <a:t> 2018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Baskerville Old Face" panose="02020602080505020303" pitchFamily="18" charset="0"/>
              </a:rPr>
              <a:t>Fevers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Different types of infections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Bleeding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Fatigue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Paleness</a:t>
            </a:r>
          </a:p>
          <a:p>
            <a:endParaRPr lang="en-US" dirty="0"/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Baskerville Old Face" panose="02020602080505020303" pitchFamily="18" charset="0"/>
              </a:rPr>
              <a:t>Bone marrow failure – Signs and symptoms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3617-B0EC-43BD-8179-0FF8254FB69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800" b="1" dirty="0">
                <a:latin typeface="Baskerville Old Face" panose="02020602080505020303" pitchFamily="18" charset="0"/>
              </a:rPr>
              <a:t>Classification</a:t>
            </a:r>
          </a:p>
          <a:p>
            <a:endParaRPr lang="en-US" sz="2800" b="1" dirty="0">
              <a:latin typeface="Baskerville Old Face" panose="02020602080505020303" pitchFamily="18" charset="0"/>
            </a:endParaRPr>
          </a:p>
          <a:p>
            <a:pPr lvl="1"/>
            <a:r>
              <a:rPr lang="en-US" sz="2650" b="1" dirty="0">
                <a:latin typeface="Baskerville Old Face" panose="02020602080505020303" pitchFamily="18" charset="0"/>
              </a:rPr>
              <a:t>Non-severe</a:t>
            </a:r>
          </a:p>
          <a:p>
            <a:pPr lvl="1"/>
            <a:r>
              <a:rPr lang="en-US" sz="2650" b="1" dirty="0">
                <a:latin typeface="Baskerville Old Face" panose="02020602080505020303" pitchFamily="18" charset="0"/>
              </a:rPr>
              <a:t>Severe</a:t>
            </a:r>
          </a:p>
          <a:p>
            <a:pPr lvl="1"/>
            <a:r>
              <a:rPr lang="en-US" sz="2650" b="1" dirty="0">
                <a:latin typeface="Baskerville Old Face" panose="02020602080505020303" pitchFamily="18" charset="0"/>
              </a:rPr>
              <a:t>Very severe</a:t>
            </a:r>
          </a:p>
          <a:p>
            <a:pPr lvl="1"/>
            <a:endParaRPr lang="en-US" sz="2650" b="1" dirty="0">
              <a:latin typeface="Baskerville Old Face" panose="02020602080505020303" pitchFamily="18" charset="0"/>
            </a:endParaRPr>
          </a:p>
          <a:p>
            <a:endParaRPr lang="en-US" dirty="0"/>
          </a:p>
          <a:p>
            <a:endParaRPr lang="en-C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>Aplastic Anemia</a:t>
            </a:r>
            <a:b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</a:br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/>
            </a:r>
            <a:b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</a:br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>non-severe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470488"/>
          </a:xfrm>
        </p:spPr>
        <p:txBody>
          <a:bodyPr>
            <a:normAutofit lnSpcReduction="10000"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May not need any therapy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Monitor for symptoms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Transfuse blood or platelets as needed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Look for associated disorders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i.e. PNH, MDS, 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Look for any exacerbating factors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Vitamins deficiencies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Infections – Virus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Medications</a:t>
            </a:r>
          </a:p>
          <a:p>
            <a:pPr lvl="1"/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Specific therapy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Immune- suppression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4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>Aplastic Anemia</a:t>
            </a:r>
            <a:b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</a:br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/>
            </a:r>
            <a:b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</a:br>
            <a:r>
              <a:rPr lang="en-CA" sz="2800" dirty="0">
                <a:solidFill>
                  <a:prstClr val="white"/>
                </a:solidFill>
                <a:latin typeface="Baskerville Old Face" panose="02020602080505020303" pitchFamily="18" charset="0"/>
              </a:rPr>
              <a:t>severe or very severe</a:t>
            </a:r>
            <a:endParaRPr lang="en-CA" sz="2800" dirty="0">
              <a:latin typeface="Baskerville Old Face" panose="02020602080505020303" pitchFamily="18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614504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Always requires therapy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Minimize Exacerbating factors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Look for associated disorders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i.e. PNH, MDS, </a:t>
            </a:r>
          </a:p>
          <a:p>
            <a:endParaRPr lang="en-CA" sz="2400" dirty="0">
              <a:latin typeface="Baskerville Old Face" panose="02020602080505020303" pitchFamily="18" charset="0"/>
            </a:endParaRPr>
          </a:p>
          <a:p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Specific therapy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Stem cell transplant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Immune suppression</a:t>
            </a:r>
          </a:p>
          <a:p>
            <a:endParaRPr lang="en-CA" sz="2400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33F0-6132-4DE7-B3C3-22B8F273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spc="-100" dirty="0"/>
              <a:t>Normal bone marrow niche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802AFB-EBD9-4E9B-921C-A613057D2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999" y="550863"/>
            <a:ext cx="4946369" cy="49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03F6F-1CC9-48A8-BE3B-31A5976CF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Disorder of immune factors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Chemical known as cytokines and 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Cells that regulate immune system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Twin transplants require immunosuppression pretransplant to allow engraftment</a:t>
            </a:r>
          </a:p>
          <a:p>
            <a:pPr lvl="1"/>
            <a:endParaRPr lang="en-US" sz="2250" dirty="0">
              <a:latin typeface="Baskerville Old Face" panose="02020602080505020303" pitchFamily="18" charset="0"/>
            </a:endParaRPr>
          </a:p>
          <a:p>
            <a:endParaRPr lang="en-CA" sz="2400" dirty="0">
              <a:latin typeface="Baskerville Old Face" panose="02020602080505020303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DE00D-440A-467C-8673-43AFB695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Aplastic anemia – what is wrong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117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C400-C5E5-4DF3-8549-7230CB46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513FFA-511D-47F5-8413-D30571E22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608" y="1226761"/>
            <a:ext cx="6715792" cy="44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D6747-B3AF-4ABB-894A-3DE98A6E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Aplastic anemia – mechanisms?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4B3A-EB1E-4460-9F85-C6BE5D6F9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Baskerville Old Face" panose="02020602080505020303" pitchFamily="18" charset="0"/>
              </a:rPr>
              <a:t>Telomeres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Ends of chromosomes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Shorten with age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Appear shorter in 35% AA patients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Some are related to hereditary conditions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But many are not</a:t>
            </a:r>
          </a:p>
          <a:p>
            <a:pPr lvl="1"/>
            <a:endParaRPr lang="en-US" sz="2400" dirty="0">
              <a:latin typeface="Baskerville Old Face" panose="02020602080505020303" pitchFamily="18" charset="0"/>
            </a:endParaRP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Degree of shortening correlates with severity, risk of relapse, survival and clonal evolution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5551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44AAB6-3C3E-4579-B0D4-D80EBE2B3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Baskerville Old Face" panose="02020602080505020303" pitchFamily="18" charset="0"/>
              </a:rPr>
              <a:t>After rule out other treatable conditions</a:t>
            </a: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Choice of 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Allogenic cell transplant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Immunosuppression</a:t>
            </a:r>
          </a:p>
          <a:p>
            <a:pPr lvl="1"/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C750BB-9AAB-4959-8FB4-CAD11AD0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aplastic anemia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988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400" dirty="0">
                <a:latin typeface="Baskerville Old Face" panose="02020602080505020303" pitchFamily="18" charset="0"/>
              </a:rPr>
              <a:t>Replace the blood and immune cells with a donor’s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CA" sz="2400" dirty="0">
              <a:latin typeface="Baskerville Old Face" panose="02020602080505020303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400" dirty="0">
                <a:latin typeface="Baskerville Old Face" panose="02020602080505020303" pitchFamily="18" charset="0"/>
              </a:rPr>
              <a:t>Curative in large proportion from matched donor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CA" sz="2400" dirty="0">
              <a:latin typeface="Baskerville Old Face" panose="02020602080505020303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400" dirty="0">
                <a:latin typeface="Baskerville Old Face" panose="02020602080505020303" pitchFamily="18" charset="0"/>
              </a:rPr>
              <a:t>Limited to age &lt;40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CA" sz="2400" dirty="0">
              <a:latin typeface="Baskerville Old Face" panose="02020602080505020303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400" dirty="0">
                <a:latin typeface="Baskerville Old Face" panose="02020602080505020303" pitchFamily="18" charset="0"/>
              </a:rPr>
              <a:t>Complicated by graft </a:t>
            </a:r>
            <a:r>
              <a:rPr lang="en-CA" sz="2400" dirty="0" err="1">
                <a:latin typeface="Baskerville Old Face" panose="02020602080505020303" pitchFamily="18" charset="0"/>
              </a:rPr>
              <a:t>vs</a:t>
            </a:r>
            <a:r>
              <a:rPr lang="en-CA" sz="2400" dirty="0">
                <a:latin typeface="Baskerville Old Face" panose="02020602080505020303" pitchFamily="18" charset="0"/>
              </a:rPr>
              <a:t> host disease 20-40%</a:t>
            </a:r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Stem cell transplant for AA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714874" y="2132856"/>
            <a:ext cx="4261763" cy="2617026"/>
          </a:xfrm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4572000" y="5775352"/>
            <a:ext cx="4103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>
                <a:latin typeface="Gill Sans MT" pitchFamily="34" charset="0"/>
              </a:rPr>
              <a:t>Gupta V.  </a:t>
            </a:r>
            <a:r>
              <a:rPr lang="en-CA" i="1" dirty="0" err="1">
                <a:latin typeface="Gill Sans MT" pitchFamily="34" charset="0"/>
              </a:rPr>
              <a:t>Haematologica</a:t>
            </a:r>
            <a:r>
              <a:rPr lang="en-CA" i="1" dirty="0">
                <a:latin typeface="Gill Sans MT" pitchFamily="34" charset="0"/>
              </a:rPr>
              <a:t> 2010;95(12);2</a:t>
            </a:r>
            <a:endParaRPr lang="en-CA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328612" y="1343630"/>
            <a:ext cx="4038600" cy="4029586"/>
          </a:xfrm>
        </p:spPr>
        <p:txBody>
          <a:bodyPr/>
          <a:lstStyle/>
          <a:p>
            <a:r>
              <a:rPr lang="en-CA" sz="2200" dirty="0"/>
              <a:t>Blocks signals in T-lymphocytes</a:t>
            </a:r>
          </a:p>
          <a:p>
            <a:endParaRPr lang="en-CA" sz="2200" dirty="0"/>
          </a:p>
          <a:p>
            <a:r>
              <a:rPr lang="en-CA" sz="2200" dirty="0"/>
              <a:t>Dampening or interfering with their immune response.</a:t>
            </a:r>
          </a:p>
          <a:p>
            <a:endParaRPr lang="en-CA" sz="2200" dirty="0"/>
          </a:p>
          <a:p>
            <a:endParaRPr lang="en-CA" sz="2200" dirty="0"/>
          </a:p>
        </p:txBody>
      </p:sp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sz="2800" dirty="0"/>
              <a:t>Immune-suppression:</a:t>
            </a:r>
            <a:br>
              <a:rPr lang="en-CA" sz="2800" dirty="0"/>
            </a:br>
            <a:r>
              <a:rPr lang="en-CA" sz="2800" b="1" dirty="0" err="1">
                <a:solidFill>
                  <a:schemeClr val="accent3">
                    <a:lumMod val="75000"/>
                  </a:schemeClr>
                </a:solidFill>
              </a:rPr>
              <a:t>Cyclosporin</a:t>
            </a:r>
            <a:endParaRPr lang="en-C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4149725"/>
            <a:ext cx="32416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8" y="1291396"/>
            <a:ext cx="309721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6589713" y="1219959"/>
            <a:ext cx="2303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/>
              <a:t>Failure of treatment</a:t>
            </a: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227763" y="392271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/>
              <a:t>Survival</a:t>
            </a:r>
          </a:p>
        </p:txBody>
      </p:sp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4427538" y="6308725"/>
            <a:ext cx="403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1400"/>
              <a:t>Marsh J Blood (1999) 93(7);2191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85793" y="2542346"/>
            <a:ext cx="190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20-30% relapse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B6CA872-F8FC-4E6B-8951-79520466F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766" y="2325768"/>
            <a:ext cx="6157494" cy="2523963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CA"/>
              <a:t>Disclosures </a:t>
            </a:r>
          </a:p>
        </p:txBody>
      </p:sp>
    </p:spTree>
    <p:extLst>
      <p:ext uri="{BB962C8B-B14F-4D97-AF65-F5344CB8AC3E}">
        <p14:creationId xmlns:p14="http://schemas.microsoft.com/office/powerpoint/2010/main" val="748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/>
              <a:t>BMT vs. IST</a:t>
            </a:r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8680" y="550863"/>
            <a:ext cx="5205127" cy="4516437"/>
          </a:xfrm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211638" y="6453188"/>
            <a:ext cx="4392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 err="1">
                <a:latin typeface="Gill Sans MT" pitchFamily="34" charset="0"/>
              </a:rPr>
              <a:t>Locasciulli</a:t>
            </a:r>
            <a:r>
              <a:rPr lang="en-CA" dirty="0">
                <a:latin typeface="Gill Sans MT" pitchFamily="34" charset="0"/>
              </a:rPr>
              <a:t> A. </a:t>
            </a:r>
            <a:r>
              <a:rPr lang="en-CA" dirty="0" err="1">
                <a:latin typeface="Gill Sans MT" pitchFamily="34" charset="0"/>
              </a:rPr>
              <a:t>Haematologica</a:t>
            </a:r>
            <a:r>
              <a:rPr lang="en-CA" dirty="0">
                <a:latin typeface="Gill Sans MT" pitchFamily="34" charset="0"/>
              </a:rPr>
              <a:t> 2007 92:11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32042" y="494116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Median age</a:t>
            </a:r>
          </a:p>
          <a:p>
            <a:r>
              <a:rPr lang="en-CA" dirty="0"/>
              <a:t> = 23 (1 – 94)</a:t>
            </a:r>
          </a:p>
          <a:p>
            <a:r>
              <a:rPr lang="en-CA" dirty="0"/>
              <a:t> = 19 (1 – 67)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2D6D-8511-4D4C-B272-FD862E347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Paroxysmal nocturnal hemoglobinuria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09068-B589-4F78-BA8D-931658B42D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01BA3-13FC-4B12-980B-863F137A9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FBA8B-5D05-424C-B497-D2FF40C3DF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142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Frequency: 1-2/million/year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Median age: 40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Median survival 10-15 years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affect all cells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Erythrocytes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Leukocytes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Thrombocytes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L</a:t>
            </a:r>
            <a:r>
              <a:rPr lang="en-CA" sz="2400" dirty="0" err="1">
                <a:latin typeface="Baskerville Old Face" panose="02020602080505020303" pitchFamily="18" charset="0"/>
              </a:rPr>
              <a:t>oss</a:t>
            </a:r>
            <a:r>
              <a:rPr lang="en-CA" sz="2400" dirty="0">
                <a:latin typeface="Baskerville Old Face" panose="02020602080505020303" pitchFamily="18" charset="0"/>
              </a:rPr>
              <a:t> of function of 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the phosphatidylinositol glycan class A (PIG-A)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Paroxysmal Nocturnal </a:t>
            </a:r>
            <a:r>
              <a:rPr lang="en-CA" dirty="0" err="1"/>
              <a:t>Hemoglobinuria</a:t>
            </a:r>
            <a:endParaRPr lang="en-CA" dirty="0"/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250862" y="1317625"/>
            <a:ext cx="2707864" cy="45434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PNH -  some history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600" dirty="0">
                <a:latin typeface="+mj-lt"/>
              </a:rPr>
              <a:t>1882 – first description by Dr. Paul </a:t>
            </a:r>
            <a:r>
              <a:rPr lang="en-CA" sz="2600" dirty="0" err="1">
                <a:latin typeface="+mj-lt"/>
              </a:rPr>
              <a:t>Strubing</a:t>
            </a:r>
            <a:endParaRPr lang="en-CA" sz="2600" dirty="0">
              <a:latin typeface="+mj-lt"/>
            </a:endParaRPr>
          </a:p>
          <a:p>
            <a:pPr marL="640080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600" dirty="0">
                <a:latin typeface="+mj-lt"/>
              </a:rPr>
              <a:t>29-year-old with fatigue, abdominal pain, and severe episodes of dark urine at night (nocturnal paroxysms of </a:t>
            </a:r>
            <a:r>
              <a:rPr lang="en-CA" sz="2600" dirty="0" err="1">
                <a:latin typeface="+mj-lt"/>
              </a:rPr>
              <a:t>hemoglobinuria</a:t>
            </a:r>
            <a:r>
              <a:rPr lang="en-CA" sz="2600" dirty="0">
                <a:latin typeface="+mj-lt"/>
              </a:rPr>
              <a:t>)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CA" sz="26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600" dirty="0">
                <a:latin typeface="+mj-lt"/>
              </a:rPr>
              <a:t>1925 term paroxysmal nocturnal </a:t>
            </a:r>
            <a:r>
              <a:rPr lang="en-CA" sz="2600" dirty="0" err="1">
                <a:latin typeface="+mj-lt"/>
              </a:rPr>
              <a:t>hemoglobinuria</a:t>
            </a:r>
            <a:r>
              <a:rPr lang="en-CA" sz="2600" dirty="0">
                <a:latin typeface="+mj-lt"/>
              </a:rPr>
              <a:t> introduced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CA" sz="26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600" dirty="0">
                <a:latin typeface="+mj-lt"/>
              </a:rPr>
              <a:t>1938 – Ham’s test developed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600" dirty="0">
                <a:latin typeface="+mj-lt"/>
              </a:rPr>
              <a:t>Dr. Thomas Hale Ham and Co. discovered that the red cells were more fragile in an acidic environment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CA" sz="26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en-CA" sz="2600" dirty="0">
                <a:latin typeface="+mj-lt"/>
              </a:rPr>
              <a:t>1954 alternate pathway of complement activation described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en-CA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139612"/>
            <a:ext cx="2808312" cy="89870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3600" dirty="0">
                <a:latin typeface="Baskerville Old Face" panose="02020602080505020303" pitchFamily="18" charset="0"/>
              </a:rPr>
              <a:t>PNH</a:t>
            </a:r>
            <a:br>
              <a:rPr lang="en-CA" sz="3600" dirty="0">
                <a:latin typeface="Baskerville Old Face" panose="02020602080505020303" pitchFamily="18" charset="0"/>
              </a:rPr>
            </a:br>
            <a:r>
              <a:rPr lang="en-CA" sz="3600" dirty="0">
                <a:latin typeface="Baskerville Old Face" panose="02020602080505020303" pitchFamily="18" charset="0"/>
              </a:rPr>
              <a:t/>
            </a:r>
            <a:br>
              <a:rPr lang="en-CA" sz="3600" dirty="0">
                <a:latin typeface="Baskerville Old Face" panose="02020602080505020303" pitchFamily="18" charset="0"/>
              </a:rPr>
            </a:br>
            <a:r>
              <a:rPr lang="en-CA" sz="2800" dirty="0">
                <a:latin typeface="Baskerville Old Face" panose="02020602080505020303" pitchFamily="18" charset="0"/>
              </a:rPr>
              <a:t>some  history</a:t>
            </a:r>
          </a:p>
        </p:txBody>
      </p:sp>
      <p:sp>
        <p:nvSpPr>
          <p:cNvPr id="35842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1967 – Dr. William </a:t>
            </a:r>
            <a:r>
              <a:rPr lang="en-CA" sz="2400" dirty="0" err="1">
                <a:latin typeface="Baskerville Old Face" panose="02020602080505020303" pitchFamily="18" charset="0"/>
              </a:rPr>
              <a:t>Dameshek</a:t>
            </a:r>
            <a:r>
              <a:rPr lang="en-CA" sz="2400" dirty="0">
                <a:latin typeface="Baskerville Old Face" panose="02020602080505020303" pitchFamily="18" charset="0"/>
              </a:rPr>
              <a:t> 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proposed that PNH, aplastic anemia, and acute leukemia were related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bone marrow injury might be initiating event</a:t>
            </a:r>
          </a:p>
          <a:p>
            <a:pPr lvl="1"/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1980s GPI anchors were missing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2 GPI proteins CD55 and CD59 regulators of the complement system </a:t>
            </a:r>
          </a:p>
          <a:p>
            <a:pPr lvl="1"/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2004 Dr. </a:t>
            </a:r>
            <a:r>
              <a:rPr lang="en-CA" sz="2400" dirty="0" err="1">
                <a:latin typeface="Baskerville Old Face" panose="02020602080505020303" pitchFamily="18" charset="0"/>
              </a:rPr>
              <a:t>Hillmen</a:t>
            </a:r>
            <a:r>
              <a:rPr lang="en-CA" sz="2400" dirty="0">
                <a:latin typeface="Baskerville Old Face" panose="02020602080505020303" pitchFamily="18" charset="0"/>
              </a:rPr>
              <a:t> and Co. published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Eculizumab demonstrated effective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092" y="3054295"/>
            <a:ext cx="7481815" cy="28389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PNH - Etiology</a:t>
            </a: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24300" y="5876925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Brodsky RA. (2008) Ann Intern Med 148;587</a:t>
            </a: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95536" y="1628775"/>
            <a:ext cx="849763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askerville Old Face" panose="02020602080505020303" pitchFamily="18" charset="0"/>
              </a:rPr>
              <a:t>Mutated PIGA gene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askerville Old Face" panose="02020602080505020303" pitchFamily="18" charset="0"/>
              </a:rPr>
              <a:t>PIGA essential for synthesis of a membrane anchor of many proteins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askerville Old Face" panose="02020602080505020303" pitchFamily="18" charset="0"/>
              </a:rPr>
              <a:t>Red cells have many proteins on its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askerville Old Face" panose="02020602080505020303" pitchFamily="18" charset="0"/>
              </a:rPr>
              <a:t>Many are linked through GPI anchor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71601" y="434113"/>
            <a:ext cx="7772400" cy="5388838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2F3B77-AB1F-405E-BE9A-51834ACE66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31840" y="3429000"/>
            <a:ext cx="2652713" cy="2530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1600" y="449263"/>
            <a:ext cx="7772400" cy="720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PNH- etiology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BEA5D-1778-4CA9-8E8E-05FFDF24C1DC}"/>
              </a:ext>
            </a:extLst>
          </p:cNvPr>
          <p:cNvSpPr txBox="1"/>
          <p:nvPr/>
        </p:nvSpPr>
        <p:spPr>
          <a:xfrm>
            <a:off x="323528" y="4221088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askerville Old Face" panose="02020602080505020303" pitchFamily="18" charset="0"/>
              </a:rPr>
              <a:t>Uncontrolled complement activation</a:t>
            </a:r>
            <a:endParaRPr lang="en-CA" sz="2800" b="1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4013A9-0771-4236-AB99-D1CB6728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 system - normal</a:t>
            </a: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F9DD3F-69CD-417A-AB83-BBB337E33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12" y="1556792"/>
            <a:ext cx="8501314" cy="4104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8DD4A3-6221-4304-A9D2-07E3B6011AAA}"/>
              </a:ext>
            </a:extLst>
          </p:cNvPr>
          <p:cNvSpPr txBox="1"/>
          <p:nvPr/>
        </p:nvSpPr>
        <p:spPr>
          <a:xfrm>
            <a:off x="4427984" y="573325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Devalet</a:t>
            </a:r>
            <a:r>
              <a:rPr lang="en-CA" dirty="0"/>
              <a:t> B. EUR J Hem (2015) 95;190</a:t>
            </a:r>
          </a:p>
        </p:txBody>
      </p:sp>
    </p:spTree>
    <p:extLst>
      <p:ext uri="{BB962C8B-B14F-4D97-AF65-F5344CB8AC3E}">
        <p14:creationId xmlns:p14="http://schemas.microsoft.com/office/powerpoint/2010/main" val="3579981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4013A9-0771-4236-AB99-D1CB6728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 system - </a:t>
            </a:r>
            <a:r>
              <a:rPr lang="en-US" dirty="0" err="1"/>
              <a:t>pnh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3BB76-2CF4-4AC6-A3A1-89914A06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70" y="1916832"/>
            <a:ext cx="890238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3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EBB6C-BBC0-4EE4-A13C-B829EF4D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314000"/>
            <a:ext cx="4535200" cy="454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>
                <a:latin typeface="Baskerville Old Face" panose="02020602080505020303" pitchFamily="18" charset="0"/>
              </a:rPr>
              <a:t>Classic</a:t>
            </a:r>
          </a:p>
          <a:p>
            <a:pPr lvl="1"/>
            <a:r>
              <a:rPr lang="en-CA" sz="2650" dirty="0">
                <a:latin typeface="Baskerville Old Face" panose="02020602080505020303" pitchFamily="18" charset="0"/>
              </a:rPr>
              <a:t>Hemolysis</a:t>
            </a:r>
          </a:p>
          <a:p>
            <a:pPr lvl="1"/>
            <a:r>
              <a:rPr lang="en-CA" sz="2650" dirty="0">
                <a:latin typeface="Baskerville Old Face" panose="02020602080505020303" pitchFamily="18" charset="0"/>
              </a:rPr>
              <a:t>Thromboembolic phenomenon</a:t>
            </a:r>
          </a:p>
          <a:p>
            <a:pPr lvl="1"/>
            <a:r>
              <a:rPr lang="en-US" sz="2650" dirty="0">
                <a:latin typeface="Baskerville Old Face" panose="02020602080505020303" pitchFamily="18" charset="0"/>
              </a:rPr>
              <a:t>B</a:t>
            </a:r>
            <a:r>
              <a:rPr lang="en-CA" sz="2650" dirty="0">
                <a:latin typeface="Baskerville Old Face" panose="02020602080505020303" pitchFamily="18" charset="0"/>
              </a:rPr>
              <a:t>one marrow failure</a:t>
            </a:r>
          </a:p>
          <a:p>
            <a:pPr lvl="2"/>
            <a:r>
              <a:rPr lang="en-CA" sz="2650" dirty="0">
                <a:latin typeface="Baskerville Old Face" panose="02020602080505020303" pitchFamily="18" charset="0"/>
              </a:rPr>
              <a:t>Fatigue, dysphagia, abdominal pain,</a:t>
            </a:r>
          </a:p>
          <a:p>
            <a:pPr lvl="2"/>
            <a:r>
              <a:rPr lang="en-US" sz="2650" dirty="0">
                <a:latin typeface="Baskerville Old Face" panose="02020602080505020303" pitchFamily="18" charset="0"/>
              </a:rPr>
              <a:t>dyspnea, dark urine, and erectile dysfunction</a:t>
            </a:r>
          </a:p>
          <a:p>
            <a:endParaRPr lang="en-CA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7DE10-5756-4FD4-9C6D-0BE9DEB7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Presenting symptoms</a:t>
            </a:r>
            <a:endParaRPr lang="en-CA" sz="3200" dirty="0">
              <a:latin typeface="Baskerville Old Face" panose="020206020805050203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53753-BD75-4F97-B9F1-6A97DF6DB4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4713" y="1404855"/>
            <a:ext cx="3780000" cy="4544425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>
                <a:latin typeface="Baskerville Old Face" panose="02020602080505020303" pitchFamily="18" charset="0"/>
              </a:rPr>
              <a:t>CATCH</a:t>
            </a:r>
          </a:p>
          <a:p>
            <a:pPr lvl="1"/>
            <a:r>
              <a:rPr lang="en-CA" sz="28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C</a:t>
            </a:r>
            <a:r>
              <a:rPr lang="en-CA" sz="2650" dirty="0">
                <a:latin typeface="Baskerville Old Face" panose="02020602080505020303" pitchFamily="18" charset="0"/>
              </a:rPr>
              <a:t>ytopenias, </a:t>
            </a:r>
          </a:p>
          <a:p>
            <a:pPr lvl="1"/>
            <a:r>
              <a:rPr lang="en-CA" sz="28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</a:t>
            </a:r>
            <a:r>
              <a:rPr lang="en-CA" sz="2650" dirty="0">
                <a:latin typeface="Baskerville Old Face" panose="02020602080505020303" pitchFamily="18" charset="0"/>
              </a:rPr>
              <a:t>plastic </a:t>
            </a:r>
            <a:r>
              <a:rPr lang="en-CA" sz="2800" dirty="0">
                <a:latin typeface="Baskerville Old Face" panose="02020602080505020303" pitchFamily="18" charset="0"/>
              </a:rPr>
              <a:t>anemia/myelodysplasia,</a:t>
            </a:r>
          </a:p>
          <a:p>
            <a:pPr lvl="1"/>
            <a:r>
              <a:rPr lang="en-CA" sz="28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T</a:t>
            </a:r>
            <a:r>
              <a:rPr lang="en-CA" sz="2800" dirty="0">
                <a:latin typeface="Baskerville Old Face" panose="02020602080505020303" pitchFamily="18" charset="0"/>
              </a:rPr>
              <a:t>hrombosis</a:t>
            </a:r>
          </a:p>
          <a:p>
            <a:pPr lvl="1"/>
            <a:r>
              <a:rPr lang="en-CA" sz="28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C</a:t>
            </a:r>
            <a:r>
              <a:rPr lang="en-CA" sz="2800" dirty="0">
                <a:latin typeface="Baskerville Old Face" panose="02020602080505020303" pitchFamily="18" charset="0"/>
              </a:rPr>
              <a:t>oombs’-negative hemolysis</a:t>
            </a:r>
          </a:p>
          <a:p>
            <a:pPr lvl="1"/>
            <a:r>
              <a:rPr lang="en-CA" sz="28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H</a:t>
            </a:r>
            <a:r>
              <a:rPr lang="en-CA" sz="2800" dirty="0">
                <a:latin typeface="Baskerville Old Face" panose="02020602080505020303" pitchFamily="18" charset="0"/>
              </a:rPr>
              <a:t>emoglobinuria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714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3200" dirty="0"/>
              <a:t>Objectives</a:t>
            </a:r>
          </a:p>
        </p:txBody>
      </p:sp>
      <p:sp>
        <p:nvSpPr>
          <p:cNvPr id="16386" name="Rectangle 3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614504"/>
          </a:xfrm>
        </p:spPr>
        <p:txBody>
          <a:bodyPr>
            <a:normAutofit/>
          </a:bodyPr>
          <a:lstStyle/>
          <a:p>
            <a:r>
              <a:rPr lang="en-CA" sz="2800" b="1" dirty="0">
                <a:latin typeface="Baskerville Old Face" panose="02020602080505020303" pitchFamily="18" charset="0"/>
              </a:rPr>
              <a:t>Aplastic anemia</a:t>
            </a:r>
          </a:p>
          <a:p>
            <a:pPr lvl="1"/>
            <a:r>
              <a:rPr lang="en-CA" sz="2250" dirty="0">
                <a:latin typeface="Baskerville Old Face" panose="02020602080505020303" pitchFamily="18" charset="0"/>
              </a:rPr>
              <a:t>Epidemiology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Treatment options</a:t>
            </a:r>
          </a:p>
          <a:p>
            <a:pPr lvl="1"/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800" b="1" dirty="0">
                <a:latin typeface="Baskerville Old Face" panose="02020602080505020303" pitchFamily="18" charset="0"/>
              </a:rPr>
              <a:t>P</a:t>
            </a:r>
            <a:r>
              <a:rPr lang="en-CA" sz="2800" b="1" dirty="0">
                <a:latin typeface="Baskerville Old Face" panose="02020602080505020303" pitchFamily="18" charset="0"/>
              </a:rPr>
              <a:t>NH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Epidemiology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Treatment</a:t>
            </a:r>
            <a:endParaRPr lang="en-US" sz="2400" dirty="0">
              <a:latin typeface="Baskerville Old Face" panose="02020602080505020303" pitchFamily="18" charset="0"/>
            </a:endParaRPr>
          </a:p>
          <a:p>
            <a:pPr lvl="1"/>
            <a:endParaRPr lang="en-US" sz="2400" dirty="0">
              <a:latin typeface="Baskerville Old Face" panose="02020602080505020303" pitchFamily="18" charset="0"/>
            </a:endParaRPr>
          </a:p>
          <a:p>
            <a:pPr lvl="1"/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CA" sz="2800" dirty="0">
                <a:latin typeface="Baskerville Old Face" panose="02020602080505020303" pitchFamily="18" charset="0"/>
              </a:rPr>
              <a:t>Future Trends</a:t>
            </a:r>
          </a:p>
          <a:p>
            <a:pPr lvl="1"/>
            <a:endParaRPr lang="en-CA" dirty="0"/>
          </a:p>
          <a:p>
            <a:endParaRPr lang="en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66025-8549-4082-8B72-4C9391FA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The problem is the release of depletion of NITRIC OXIDE</a:t>
            </a:r>
          </a:p>
          <a:p>
            <a:pPr marL="0" indent="0">
              <a:buNone/>
            </a:pPr>
            <a:r>
              <a:rPr lang="en-US" sz="2400" b="1" u="sng" dirty="0">
                <a:latin typeface="Baskerville Old Face" panose="02020602080505020303" pitchFamily="18" charset="0"/>
              </a:rPr>
              <a:t>What is NITRIC OXIDE?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NITRIC OXIDE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Free radical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1998 Nobel Prize in Physiology or Medicine was awarded for discovering nitric oxide's role as a cardiovascular </a:t>
            </a:r>
            <a:r>
              <a:rPr lang="en-US" sz="2250" dirty="0" err="1">
                <a:latin typeface="Baskerville Old Face" panose="02020602080505020303" pitchFamily="18" charset="0"/>
              </a:rPr>
              <a:t>signalling</a:t>
            </a:r>
            <a:r>
              <a:rPr lang="en-US" sz="2250" dirty="0">
                <a:latin typeface="Baskerville Old Face" panose="02020602080505020303" pitchFamily="18" charset="0"/>
              </a:rPr>
              <a:t> molecule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Relaxes smooth muscle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Dilates blood vessels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Viagra works by releasing more </a:t>
            </a:r>
            <a:r>
              <a:rPr lang="en-US" sz="2000" dirty="0">
                <a:latin typeface="Baskerville Old Face" panose="02020602080505020303" pitchFamily="18" charset="0"/>
              </a:rPr>
              <a:t>NITRIC OXIDE</a:t>
            </a:r>
            <a:endParaRPr lang="en-US" sz="2250" dirty="0">
              <a:latin typeface="Baskerville Old Face" panose="02020602080505020303" pitchFamily="18" charset="0"/>
            </a:endParaRP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600" dirty="0">
                <a:latin typeface="Baskerville Old Face" panose="02020602080505020303" pitchFamily="18" charset="0"/>
              </a:rPr>
              <a:t>Release of hemoglobin decreases NITRIC OXIDE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06E46-4E8D-4B82-8872-D70E0786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Etiology of symptoms</a:t>
            </a:r>
            <a:endParaRPr lang="en-CA" sz="36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36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C8445D-B493-4793-B37A-3A0C89A87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Baskerville Old Face" panose="02020602080505020303" pitchFamily="18" charset="0"/>
              </a:rPr>
              <a:t>PIG-A mutation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Baskerville Old Face" panose="02020602080505020303" pitchFamily="18" charset="0"/>
              </a:rPr>
              <a:t>Expansion</a:t>
            </a:r>
          </a:p>
          <a:p>
            <a:pPr marL="531713" lvl="1" indent="-342900"/>
            <a:r>
              <a:rPr lang="en-US" sz="2400" dirty="0">
                <a:latin typeface="Baskerville Old Face" panose="02020602080505020303" pitchFamily="18" charset="0"/>
              </a:rPr>
              <a:t>Usually start off in a small population</a:t>
            </a:r>
          </a:p>
          <a:p>
            <a:pPr marL="531713" lvl="1" indent="-342900"/>
            <a:r>
              <a:rPr lang="en-US" sz="2400" dirty="0">
                <a:latin typeface="Baskerville Old Face" panose="02020602080505020303" pitchFamily="18" charset="0"/>
              </a:rPr>
              <a:t>“attack” on the bone marrow by T-cells</a:t>
            </a:r>
          </a:p>
          <a:p>
            <a:pPr marL="531713" lvl="1" indent="-342900"/>
            <a:r>
              <a:rPr lang="en-US" sz="2400" dirty="0">
                <a:latin typeface="Baskerville Old Face" panose="02020602080505020303" pitchFamily="18" charset="0"/>
              </a:rPr>
              <a:t>Normal cells are destroyed</a:t>
            </a:r>
          </a:p>
          <a:p>
            <a:pPr marL="531713" lvl="1" indent="-342900"/>
            <a:r>
              <a:rPr lang="en-US" sz="2400" dirty="0">
                <a:latin typeface="Baskerville Old Face" panose="02020602080505020303" pitchFamily="18" charset="0"/>
              </a:rPr>
              <a:t>PIG-A mutated cells survive and thrive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A1009F-3398-45B5-AC73-257561C9D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How do these abnormal cells survive over normal cells (</a:t>
            </a:r>
            <a:r>
              <a:rPr lang="en-US" sz="2400" u="sng" dirty="0">
                <a:latin typeface="Baskerville Old Face" panose="02020602080505020303" pitchFamily="18" charset="0"/>
              </a:rPr>
              <a:t>2 step mechanism)</a:t>
            </a:r>
            <a:r>
              <a:rPr lang="en-US" sz="2400" dirty="0">
                <a:latin typeface="Baskerville Old Face" panose="02020602080505020303" pitchFamily="18" charset="0"/>
              </a:rPr>
              <a:t> </a:t>
            </a:r>
            <a:endParaRPr lang="en-CA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C8445D-B493-4793-B37A-3A0C89A87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Ham test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  <a:p>
            <a:r>
              <a:rPr lang="en-US" sz="3600" dirty="0">
                <a:latin typeface="Baskerville Old Face" panose="02020602080505020303" pitchFamily="18" charset="0"/>
              </a:rPr>
              <a:t>Sucrose test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  <a:p>
            <a:r>
              <a:rPr lang="en-CA" sz="3600" dirty="0">
                <a:latin typeface="Baskerville Old Face" panose="02020602080505020303" pitchFamily="18" charset="0"/>
              </a:rPr>
              <a:t>flow cytometry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A1009F-3398-45B5-AC73-257561C9D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diagnosis</a:t>
            </a:r>
            <a:endParaRPr lang="en-CA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7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3200" dirty="0">
                <a:latin typeface="Baskerville Old Face" panose="02020602080505020303" pitchFamily="18" charset="0"/>
              </a:rPr>
              <a:t>PNH</a:t>
            </a:r>
            <a:br>
              <a:rPr lang="en-CA" sz="3200" dirty="0">
                <a:latin typeface="Baskerville Old Face" panose="02020602080505020303" pitchFamily="18" charset="0"/>
              </a:rPr>
            </a:br>
            <a:r>
              <a:rPr lang="en-CA" sz="2400" dirty="0">
                <a:latin typeface="Baskerville Old Face" panose="02020602080505020303" pitchFamily="18" charset="0"/>
              </a:rPr>
              <a:t/>
            </a:r>
            <a:br>
              <a:rPr lang="en-CA" sz="2400" dirty="0">
                <a:latin typeface="Baskerville Old Face" panose="02020602080505020303" pitchFamily="18" charset="0"/>
              </a:rPr>
            </a:br>
            <a:r>
              <a:rPr lang="en-CA" sz="2400" dirty="0">
                <a:latin typeface="Baskerville Old Face" panose="02020602080505020303" pitchFamily="18" charset="0"/>
              </a:rPr>
              <a:t>Symptomatic treatment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614504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low blood counts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Transfusions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Folic acid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Treat underlying cause</a:t>
            </a:r>
          </a:p>
          <a:p>
            <a:pPr lvl="2"/>
            <a:r>
              <a:rPr lang="en-US" sz="2400" dirty="0">
                <a:latin typeface="Baskerville Old Face" panose="02020602080505020303" pitchFamily="18" charset="0"/>
              </a:rPr>
              <a:t>Hemolysis</a:t>
            </a:r>
          </a:p>
          <a:p>
            <a:pPr lvl="2"/>
            <a:r>
              <a:rPr lang="en-US" sz="2400" dirty="0">
                <a:latin typeface="Baskerville Old Face" panose="02020602080505020303" pitchFamily="18" charset="0"/>
              </a:rPr>
              <a:t>Bone marrow failure</a:t>
            </a:r>
            <a:endParaRPr lang="en-CA" sz="2400" dirty="0">
              <a:latin typeface="Baskerville Old Face" panose="02020602080505020303" pitchFamily="18" charset="0"/>
            </a:endParaRPr>
          </a:p>
          <a:p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thrombosis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Anticoagulation</a:t>
            </a:r>
          </a:p>
          <a:p>
            <a:endParaRPr lang="en-CA" dirty="0"/>
          </a:p>
          <a:p>
            <a:endParaRPr lang="en-CA" sz="2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/>
              <a:t>Specific therapies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470488"/>
          </a:xfrm>
        </p:spPr>
        <p:txBody>
          <a:bodyPr>
            <a:normAutofit/>
          </a:bodyPr>
          <a:lstStyle/>
          <a:p>
            <a:r>
              <a:rPr lang="en-CA" sz="2800" dirty="0">
                <a:latin typeface="Baskerville Old Face" panose="02020602080505020303" pitchFamily="18" charset="0"/>
              </a:rPr>
              <a:t>Hemolysis</a:t>
            </a:r>
          </a:p>
          <a:p>
            <a:pPr lvl="1"/>
            <a:r>
              <a:rPr lang="en-CA" sz="2800" dirty="0">
                <a:latin typeface="Baskerville Old Face" panose="02020602080505020303" pitchFamily="18" charset="0"/>
              </a:rPr>
              <a:t>Steroids</a:t>
            </a:r>
          </a:p>
          <a:p>
            <a:pPr lvl="1"/>
            <a:r>
              <a:rPr lang="en-CA" sz="2800" dirty="0">
                <a:latin typeface="Baskerville Old Face" panose="02020602080505020303" pitchFamily="18" charset="0"/>
              </a:rPr>
              <a:t>Androgens</a:t>
            </a:r>
          </a:p>
          <a:p>
            <a:pPr lvl="1"/>
            <a:r>
              <a:rPr lang="en-CA" sz="2800" dirty="0">
                <a:latin typeface="Baskerville Old Face" panose="02020602080505020303" pitchFamily="18" charset="0"/>
              </a:rPr>
              <a:t>Eculizumab</a:t>
            </a:r>
          </a:p>
          <a:p>
            <a:pPr lvl="1"/>
            <a:endParaRPr lang="en-CA" sz="2800" dirty="0">
              <a:latin typeface="Baskerville Old Face" panose="02020602080505020303" pitchFamily="18" charset="0"/>
            </a:endParaRPr>
          </a:p>
          <a:p>
            <a:r>
              <a:rPr lang="en-CA" sz="2800" dirty="0">
                <a:latin typeface="Baskerville Old Face" panose="02020602080505020303" pitchFamily="18" charset="0"/>
              </a:rPr>
              <a:t>Bone marrow failure</a:t>
            </a:r>
          </a:p>
          <a:p>
            <a:pPr lvl="1"/>
            <a:r>
              <a:rPr lang="en-CA" sz="2800" dirty="0">
                <a:latin typeface="Baskerville Old Face" panose="02020602080505020303" pitchFamily="18" charset="0"/>
              </a:rPr>
              <a:t>Immune suppression </a:t>
            </a:r>
          </a:p>
          <a:p>
            <a:pPr lvl="1"/>
            <a:r>
              <a:rPr lang="en-CA" sz="2800" dirty="0">
                <a:latin typeface="Baskerville Old Face" panose="02020602080505020303" pitchFamily="18" charset="0"/>
              </a:rPr>
              <a:t>Stem cell transplant</a:t>
            </a:r>
          </a:p>
          <a:p>
            <a:endParaRPr lang="en-CA" dirty="0"/>
          </a:p>
          <a:p>
            <a:endParaRPr lang="en-CA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Marrow Failure</a:t>
            </a:r>
            <a:br>
              <a:rPr lang="en-CA" dirty="0"/>
            </a:br>
            <a:r>
              <a:rPr lang="en-CA" dirty="0"/>
              <a:t>Immune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>
                <a:latin typeface="Baskerville Old Face" panose="02020602080505020303" pitchFamily="18" charset="0"/>
              </a:rPr>
              <a:t>Similar approach to AA</a:t>
            </a:r>
          </a:p>
          <a:p>
            <a:endParaRPr lang="en-CA" sz="2800" dirty="0">
              <a:latin typeface="Baskerville Old Face" panose="02020602080505020303" pitchFamily="18" charset="0"/>
            </a:endParaRPr>
          </a:p>
          <a:p>
            <a:r>
              <a:rPr lang="en-CA" sz="2800" dirty="0">
                <a:latin typeface="Baskerville Old Face" panose="02020602080505020303" pitchFamily="18" charset="0"/>
              </a:rPr>
              <a:t>Higher responders to immune therapy than those without PNH clone</a:t>
            </a:r>
          </a:p>
          <a:p>
            <a:endParaRPr lang="en-CA" sz="2800" dirty="0">
              <a:latin typeface="Baskerville Old Face" panose="02020602080505020303" pitchFamily="18" charset="0"/>
            </a:endParaRP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0238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Bone marrow transplant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5250" y="550863"/>
            <a:ext cx="5231988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44371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N=211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630932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/>
              <a:t>Peffault</a:t>
            </a:r>
            <a:r>
              <a:rPr lang="en-CA" sz="1600" dirty="0"/>
              <a:t> de </a:t>
            </a:r>
            <a:r>
              <a:rPr lang="en-CA" sz="1600" dirty="0" err="1"/>
              <a:t>Latour</a:t>
            </a:r>
            <a:r>
              <a:rPr lang="en-CA" sz="1600" dirty="0"/>
              <a:t> R. </a:t>
            </a:r>
            <a:r>
              <a:rPr lang="en-CA" sz="1600" dirty="0" err="1"/>
              <a:t>Haematologica</a:t>
            </a:r>
            <a:r>
              <a:rPr lang="en-CA" sz="1600" dirty="0"/>
              <a:t> (2012) </a:t>
            </a:r>
            <a:r>
              <a:rPr lang="en-CA" sz="1600" dirty="0" err="1"/>
              <a:t>Epub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448290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200"/>
              <a:t>Antibody targeted to C5</a:t>
            </a:r>
          </a:p>
          <a:p>
            <a:pPr>
              <a:lnSpc>
                <a:spcPct val="90000"/>
              </a:lnSpc>
            </a:pPr>
            <a:r>
              <a:rPr lang="en-CA" sz="2200"/>
              <a:t>Reduces rate of hemolysis and transfusions</a:t>
            </a:r>
          </a:p>
          <a:p>
            <a:pPr>
              <a:lnSpc>
                <a:spcPct val="90000"/>
              </a:lnSpc>
            </a:pPr>
            <a:endParaRPr lang="en-CA" sz="2200"/>
          </a:p>
          <a:p>
            <a:pPr>
              <a:lnSpc>
                <a:spcPct val="90000"/>
              </a:lnSpc>
            </a:pPr>
            <a:r>
              <a:rPr lang="en-CA" sz="2200"/>
              <a:t>Cautions</a:t>
            </a:r>
          </a:p>
          <a:p>
            <a:pPr lvl="1">
              <a:lnSpc>
                <a:spcPct val="90000"/>
              </a:lnSpc>
            </a:pPr>
            <a:r>
              <a:rPr lang="en-CA" sz="1900"/>
              <a:t>Headaches</a:t>
            </a:r>
          </a:p>
          <a:p>
            <a:pPr lvl="1">
              <a:lnSpc>
                <a:spcPct val="90000"/>
              </a:lnSpc>
            </a:pPr>
            <a:r>
              <a:rPr lang="en-CA" sz="1900"/>
              <a:t>Neisseria infections</a:t>
            </a:r>
          </a:p>
          <a:p>
            <a:pPr lvl="1">
              <a:lnSpc>
                <a:spcPct val="90000"/>
              </a:lnSpc>
            </a:pPr>
            <a:r>
              <a:rPr lang="en-CA" sz="1900"/>
              <a:t>Effective for hemolysis (classic PNH)</a:t>
            </a:r>
          </a:p>
          <a:p>
            <a:pPr lvl="1">
              <a:lnSpc>
                <a:spcPct val="90000"/>
              </a:lnSpc>
            </a:pPr>
            <a:r>
              <a:rPr lang="en-CA" sz="1900"/>
              <a:t>Expensive</a:t>
            </a:r>
          </a:p>
          <a:p>
            <a:pPr lvl="1">
              <a:lnSpc>
                <a:spcPct val="90000"/>
              </a:lnSpc>
            </a:pPr>
            <a:r>
              <a:rPr lang="en-CA" sz="1900"/>
              <a:t>Therapy is lifelong</a:t>
            </a:r>
            <a:endParaRPr lang="en-CA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err="1"/>
              <a:t>Eculizumab</a:t>
            </a:r>
            <a:endParaRPr lang="en-CA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875" y="2026794"/>
            <a:ext cx="3779838" cy="312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268760"/>
            <a:ext cx="6548819" cy="454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3A76F1-49E0-4FA3-B275-CD393703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90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>
                <a:latin typeface="Baskerville Old Face" panose="02020602080505020303" pitchFamily="18" charset="0"/>
              </a:rPr>
              <a:t>Based on work over a decade prior</a:t>
            </a:r>
          </a:p>
          <a:p>
            <a:r>
              <a:rPr lang="en-CA" sz="2000" dirty="0">
                <a:latin typeface="Baskerville Old Face" panose="02020602080505020303" pitchFamily="18" charset="0"/>
              </a:rPr>
              <a:t>2006 TRIUMPH study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Randomized study 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Reduced hemolysis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Reduced transfusion requirements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Improved fatigue</a:t>
            </a:r>
          </a:p>
          <a:p>
            <a:r>
              <a:rPr lang="en-CA" sz="2000" dirty="0">
                <a:latin typeface="Baskerville Old Face" panose="02020602080505020303" pitchFamily="18" charset="0"/>
              </a:rPr>
              <a:t>2008 SHEPHERD study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Evaluated long-term safety and efficacy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Not randomized</a:t>
            </a:r>
          </a:p>
          <a:p>
            <a:pPr lvl="1"/>
            <a:r>
              <a:rPr lang="en-CA" sz="2000" dirty="0">
                <a:latin typeface="Baskerville Old Face" panose="02020602080505020303" pitchFamily="18" charset="0"/>
              </a:rPr>
              <a:t>Less stringent entry criteria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CA" cap="none"/>
              <a:t>Eculizumab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599175" y="5570287"/>
            <a:ext cx="5113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CA" sz="1600" dirty="0"/>
              <a:t>Hillmen P. (2006) NEJM 355;12</a:t>
            </a:r>
          </a:p>
          <a:p>
            <a:r>
              <a:rPr lang="en-CA" sz="1600" dirty="0"/>
              <a:t>Brodsky RA. (2008) Blood 11;1840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529" y="1314450"/>
            <a:ext cx="6565479" cy="47068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437FD-47E5-45F5-9E98-4AAA7958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Normal hematopoiesis </a:t>
            </a:r>
            <a:endParaRPr lang="en-CA" sz="3600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1" name="Rectangle 19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CA" cap="none"/>
              <a:t>TRIUMPH – results - LD</a:t>
            </a:r>
          </a:p>
        </p:txBody>
      </p:sp>
      <p:pic>
        <p:nvPicPr>
          <p:cNvPr id="59410" name="Picture 18" descr="untitl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988" y="1609559"/>
            <a:ext cx="5370512" cy="2399045"/>
          </a:xfrm>
          <a:noFill/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CA" cap="none"/>
              <a:t>TRIUMPH – results – time to need for first transfusion.</a:t>
            </a:r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988" y="919817"/>
            <a:ext cx="5370512" cy="3778528"/>
          </a:xfrm>
          <a:noFill/>
          <a:ln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CA" cap="none"/>
              <a:t>TRIUMPH – results - FATIGUE</a:t>
            </a:r>
          </a:p>
        </p:txBody>
      </p:sp>
      <p:pic>
        <p:nvPicPr>
          <p:cNvPr id="655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14513"/>
            <a:ext cx="8075613" cy="4133850"/>
          </a:xfrm>
          <a:noFill/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2696224" cy="898708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Baskerville Old Face" panose="02020602080505020303" pitchFamily="18" charset="0"/>
              </a:rPr>
              <a:t>thrombosis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001" y="550800"/>
            <a:ext cx="5370116" cy="5470488"/>
          </a:xfrm>
        </p:spPr>
        <p:txBody>
          <a:bodyPr>
            <a:normAutofit/>
          </a:bodyPr>
          <a:lstStyle/>
          <a:p>
            <a:r>
              <a:rPr lang="en-CA" sz="2950" dirty="0">
                <a:latin typeface="Baskerville Old Face" panose="02020602080505020303" pitchFamily="18" charset="0"/>
              </a:rPr>
              <a:t>40% incidence</a:t>
            </a:r>
          </a:p>
          <a:p>
            <a:pPr lvl="1"/>
            <a:endParaRPr lang="en-CA" sz="2800" dirty="0">
              <a:latin typeface="Baskerville Old Face" panose="02020602080505020303" pitchFamily="18" charset="0"/>
            </a:endParaRPr>
          </a:p>
          <a:p>
            <a:r>
              <a:rPr lang="en-CA" sz="2800" dirty="0">
                <a:latin typeface="Baskerville Old Face" panose="02020602080505020303" pitchFamily="18" charset="0"/>
              </a:rPr>
              <a:t>Rate reduced significantly on </a:t>
            </a:r>
            <a:r>
              <a:rPr lang="en-CA" sz="2800" dirty="0" err="1">
                <a:latin typeface="Baskerville Old Face" panose="02020602080505020303" pitchFamily="18" charset="0"/>
              </a:rPr>
              <a:t>eculizumab</a:t>
            </a:r>
            <a:endParaRPr lang="en-CA" sz="2800" dirty="0">
              <a:latin typeface="Baskerville Old Face" panose="02020602080505020303" pitchFamily="18" charset="0"/>
            </a:endParaRPr>
          </a:p>
          <a:p>
            <a:endParaRPr lang="en-CA" sz="2800" dirty="0">
              <a:latin typeface="Baskerville Old Face" panose="02020602080505020303" pitchFamily="18" charset="0"/>
            </a:endParaRPr>
          </a:p>
          <a:p>
            <a:r>
              <a:rPr lang="en-CA" sz="2800" dirty="0">
                <a:latin typeface="Baskerville Old Face" panose="02020602080505020303" pitchFamily="18" charset="0"/>
              </a:rPr>
              <a:t>5.6 compared to 0.8 events/100 patient years</a:t>
            </a:r>
          </a:p>
        </p:txBody>
      </p:sp>
    </p:spTree>
    <p:extLst>
      <p:ext uri="{BB962C8B-B14F-4D97-AF65-F5344CB8AC3E}">
        <p14:creationId xmlns:p14="http://schemas.microsoft.com/office/powerpoint/2010/main" val="394284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343" y="2369876"/>
            <a:ext cx="3657776" cy="243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Long-term survival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984" y="2259237"/>
            <a:ext cx="3653620" cy="266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58772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Kelly RJ Blood (2011) 117;6786</a:t>
            </a:r>
          </a:p>
        </p:txBody>
      </p:sp>
    </p:spTree>
    <p:extLst>
      <p:ext uri="{BB962C8B-B14F-4D97-AF65-F5344CB8AC3E}">
        <p14:creationId xmlns:p14="http://schemas.microsoft.com/office/powerpoint/2010/main" val="3825985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Future trends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51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F21BD8-3AAF-4F0A-9070-CFEBE786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893CECB-914A-45A4-88FF-3E57D3542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313" y="1353491"/>
            <a:ext cx="7772400" cy="44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73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idx="1"/>
          </p:nvPr>
        </p:nvSpPr>
        <p:spPr>
          <a:xfrm>
            <a:off x="722313" y="1484784"/>
            <a:ext cx="7772400" cy="437601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CA" sz="2800" dirty="0" err="1"/>
              <a:t>Eltrombopag</a:t>
            </a:r>
            <a:endParaRPr lang="en-CA" sz="2800" dirty="0"/>
          </a:p>
          <a:p>
            <a:pPr lvl="1" eaLnBrk="1" hangingPunct="1"/>
            <a:r>
              <a:rPr lang="en-CA" sz="2400" dirty="0"/>
              <a:t>Molecule stimulating the growth of megakaryocytes</a:t>
            </a:r>
          </a:p>
          <a:p>
            <a:pPr lvl="1" eaLnBrk="1" hangingPunct="1"/>
            <a:r>
              <a:rPr lang="en-CA" sz="2400" dirty="0"/>
              <a:t>Was used to boost platelet counts</a:t>
            </a:r>
          </a:p>
          <a:p>
            <a:pPr lvl="1" eaLnBrk="1" hangingPunct="1"/>
            <a:r>
              <a:rPr lang="en-CA" sz="2400" dirty="0"/>
              <a:t>Found that it also raised hemoglobin and neutrophil counts in some</a:t>
            </a:r>
          </a:p>
          <a:p>
            <a:pPr lvl="1" eaLnBrk="1" hangingPunct="1"/>
            <a:r>
              <a:rPr lang="en-US" sz="2400" dirty="0"/>
              <a:t>4</a:t>
            </a:r>
            <a:r>
              <a:rPr lang="en-CA" sz="2400" dirty="0"/>
              <a:t>5% patients failing IST may respond to single agent</a:t>
            </a:r>
          </a:p>
        </p:txBody>
      </p:sp>
      <p:sp>
        <p:nvSpPr>
          <p:cNvPr id="32769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CA" sz="3200" dirty="0">
                <a:latin typeface="Baskerville Old Face" panose="02020602080505020303" pitchFamily="18" charset="0"/>
              </a:rPr>
              <a:t>Aplastic anemia – future trends</a:t>
            </a:r>
          </a:p>
        </p:txBody>
      </p:sp>
    </p:spTree>
    <p:extLst>
      <p:ext uri="{BB962C8B-B14F-4D97-AF65-F5344CB8AC3E}">
        <p14:creationId xmlns:p14="http://schemas.microsoft.com/office/powerpoint/2010/main" val="1046501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83CC55-9281-4585-A65F-72E5E9BF4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788" y="1314450"/>
            <a:ext cx="3776886" cy="45466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311895-8724-4689-8E71-E440597B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8EB00E-7263-49FD-9EC7-178812165A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4712" y="1317360"/>
            <a:ext cx="4429288" cy="4544425"/>
          </a:xfrm>
        </p:spPr>
        <p:txBody>
          <a:bodyPr>
            <a:normAutofit/>
          </a:bodyPr>
          <a:lstStyle/>
          <a:p>
            <a:r>
              <a:rPr lang="en-CA" sz="2800" dirty="0">
                <a:latin typeface="Baskerville Old Face" panose="02020602080505020303" pitchFamily="18" charset="0"/>
              </a:rPr>
              <a:t>Improved </a:t>
            </a:r>
          </a:p>
          <a:p>
            <a:pPr lvl="1"/>
            <a:r>
              <a:rPr lang="en-CA" sz="2650" dirty="0">
                <a:latin typeface="Baskerville Old Face" panose="02020602080505020303" pitchFamily="18" charset="0"/>
              </a:rPr>
              <a:t>Frequency of response (94%)</a:t>
            </a:r>
          </a:p>
          <a:p>
            <a:pPr lvl="1"/>
            <a:r>
              <a:rPr lang="en-CA" sz="2650" dirty="0">
                <a:latin typeface="Baskerville Old Face" panose="02020602080505020303" pitchFamily="18" charset="0"/>
              </a:rPr>
              <a:t>Speed of response (1 month)</a:t>
            </a:r>
          </a:p>
          <a:p>
            <a:pPr lvl="1"/>
            <a:r>
              <a:rPr lang="en-US" sz="2650" dirty="0">
                <a:latin typeface="Baskerville Old Face" panose="02020602080505020303" pitchFamily="18" charset="0"/>
              </a:rPr>
              <a:t>robustness of hematologic recovery</a:t>
            </a:r>
            <a:endParaRPr lang="en-CA" sz="265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23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37070F-8DFD-4623-8E70-6ACD60234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5347" y="550863"/>
            <a:ext cx="4973719" cy="58404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9548CCD-93AA-4540-BA35-173FBEC6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PNH – future trends</a:t>
            </a:r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96B925-C58C-455C-B5F9-E6B97B8E7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Baskerville Old Face" panose="02020602080505020303" pitchFamily="18" charset="0"/>
              </a:rPr>
              <a:t>&gt;10 novel complement inhibitors under study</a:t>
            </a:r>
            <a:endParaRPr lang="en-CA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410" y="1314450"/>
            <a:ext cx="3047642" cy="4546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232D1D-A9EB-493B-B58F-CF005319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Bone marrow failure</a:t>
            </a:r>
            <a:endParaRPr lang="en-CA" sz="3600" dirty="0">
              <a:latin typeface="Baskerville Old Face" panose="02020602080505020303" pitchFamily="18" charset="0"/>
            </a:endParaRP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932040" y="1341594"/>
            <a:ext cx="3045514" cy="4543425"/>
          </a:xfrm>
        </p:spPr>
      </p:pic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016449" y="1307268"/>
            <a:ext cx="3411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Normal Bone Marrow</a:t>
            </a:r>
          </a:p>
        </p:txBody>
      </p:sp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4925265" y="1321292"/>
            <a:ext cx="3202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Bone Marrow Failure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4008" y="652534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ASH Image Bank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HomeOffice Sabloffs\AppData\Local\Microsoft\Windows\Temporary Internet Files\Content.IE5\F6DRUJG9\MC90010521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85760"/>
            <a:ext cx="4320479" cy="49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Office Sabloffs\AppData\Local\Microsoft\Windows\Temporary Internet Files\Content.IE5\7N1RSXZB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22990"/>
            <a:ext cx="136207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Office Sabloffs\AppData\Local\Microsoft\Windows\Temporary Internet Files\Content.IE5\F6DRUJG9\MM900234752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740275"/>
            <a:ext cx="113347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58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/>
              <a:t>Treatment based on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Subclinical PNH</a:t>
            </a:r>
          </a:p>
          <a:p>
            <a:pPr lvl="1"/>
            <a:r>
              <a:rPr lang="en-CA"/>
              <a:t>MDS or AA</a:t>
            </a:r>
          </a:p>
          <a:p>
            <a:pPr lvl="1"/>
            <a:r>
              <a:rPr lang="en-CA"/>
              <a:t>PNH clone &lt;1%</a:t>
            </a:r>
          </a:p>
          <a:p>
            <a:pPr lvl="1"/>
            <a:r>
              <a:rPr lang="en-CA"/>
              <a:t>No specific PNH treatment</a:t>
            </a:r>
          </a:p>
          <a:p>
            <a:pPr lvl="1"/>
            <a:r>
              <a:rPr lang="en-CA"/>
              <a:t>Appear to respond better to immunosuppressive therapy.</a:t>
            </a:r>
          </a:p>
          <a:p>
            <a:pPr lvl="1"/>
            <a:endParaRPr lang="en-CA"/>
          </a:p>
          <a:p>
            <a:pPr lvl="1"/>
            <a:endParaRPr lang="en-C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/>
              <a:t>Treatment based on classification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PNH in the setting of another BM failure syndrome</a:t>
            </a:r>
          </a:p>
          <a:p>
            <a:pPr lvl="1"/>
            <a:r>
              <a:rPr lang="en-CA"/>
              <a:t>Again no specific PNH therapy</a:t>
            </a:r>
          </a:p>
          <a:p>
            <a:pPr lvl="1"/>
            <a:r>
              <a:rPr lang="en-CA"/>
              <a:t>Treatment directed at underlying marrow failure syndrome (i.e. AA or MDS)</a:t>
            </a:r>
          </a:p>
          <a:p>
            <a:pPr lvl="2"/>
            <a:r>
              <a:rPr lang="en-CA"/>
              <a:t>Allogeneic stem cell transplant</a:t>
            </a:r>
          </a:p>
          <a:p>
            <a:pPr lvl="2"/>
            <a:r>
              <a:rPr lang="en-CA"/>
              <a:t>Immunosuppressive therapy.</a:t>
            </a:r>
          </a:p>
          <a:p>
            <a:pPr lvl="2"/>
            <a:endParaRPr lang="en-CA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/>
              <a:t>Treatment based on classification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Classic PNH</a:t>
            </a:r>
          </a:p>
          <a:p>
            <a:pPr lvl="1"/>
            <a:r>
              <a:rPr lang="en-CA"/>
              <a:t>Large clone (&gt;50%)</a:t>
            </a:r>
          </a:p>
          <a:p>
            <a:pPr lvl="2"/>
            <a:r>
              <a:rPr lang="en-CA"/>
              <a:t>Hemolysis, elevated LD, hemoglobinuria</a:t>
            </a:r>
          </a:p>
          <a:p>
            <a:pPr lvl="2"/>
            <a:r>
              <a:rPr lang="en-CA"/>
              <a:t>Lethargy, malaise</a:t>
            </a:r>
          </a:p>
          <a:p>
            <a:pPr lvl="2"/>
            <a:endParaRPr lang="en-CA"/>
          </a:p>
          <a:p>
            <a:pPr lvl="2"/>
            <a:r>
              <a:rPr lang="en-CA"/>
              <a:t>Treated with eculizumab</a:t>
            </a:r>
          </a:p>
          <a:p>
            <a:pPr lvl="2"/>
            <a:r>
              <a:rPr lang="en-CA"/>
              <a:t>+/- anticoagulation</a:t>
            </a:r>
          </a:p>
          <a:p>
            <a:pPr lvl="2"/>
            <a:r>
              <a:rPr lang="en-CA"/>
              <a:t>Treatment of any other causes for cytopenias (i.e. vitamins, bleeding, infections, other medications…)</a:t>
            </a:r>
          </a:p>
          <a:p>
            <a:pPr lvl="2"/>
            <a:r>
              <a:rPr lang="en-CA"/>
              <a:t>+/- danazol</a:t>
            </a:r>
          </a:p>
          <a:p>
            <a:pPr lvl="2"/>
            <a:r>
              <a:rPr lang="en-CA"/>
              <a:t>+/- steroids</a:t>
            </a:r>
          </a:p>
          <a:p>
            <a:pPr lvl="2"/>
            <a:r>
              <a:rPr lang="en-CA"/>
              <a:t>+/- splenectomy</a:t>
            </a:r>
          </a:p>
          <a:p>
            <a:pPr lvl="2"/>
            <a:endParaRPr lang="en-CA"/>
          </a:p>
          <a:p>
            <a:pPr lvl="2"/>
            <a:endParaRPr lang="en-CA"/>
          </a:p>
          <a:p>
            <a:pPr lvl="2"/>
            <a:endParaRPr lang="en-CA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To do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Understand </a:t>
            </a:r>
            <a:r>
              <a:rPr lang="en-CA" dirty="0" err="1"/>
              <a:t>alemtuzumab</a:t>
            </a:r>
            <a:r>
              <a:rPr lang="en-CA" dirty="0"/>
              <a:t> study</a:t>
            </a:r>
          </a:p>
          <a:p>
            <a:r>
              <a:rPr lang="en-CA" dirty="0"/>
              <a:t>History of AA treatment</a:t>
            </a:r>
          </a:p>
          <a:p>
            <a:r>
              <a:rPr lang="en-CA" dirty="0"/>
              <a:t>NEJM editorial</a:t>
            </a:r>
          </a:p>
          <a:p>
            <a:r>
              <a:rPr lang="en-CA" dirty="0"/>
              <a:t>Organize</a:t>
            </a:r>
          </a:p>
          <a:p>
            <a:endParaRPr lang="en-CA" dirty="0"/>
          </a:p>
          <a:p>
            <a:endParaRPr lang="en-CA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313" y="1435133"/>
            <a:ext cx="3779837" cy="4305233"/>
          </a:xfrm>
        </p:spPr>
      </p:pic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/>
              <a:t>How ATG impairs the immune system</a:t>
            </a:r>
          </a:p>
        </p:txBody>
      </p:sp>
      <p:sp>
        <p:nvSpPr>
          <p:cNvPr id="27651" name="Rectangle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419100" indent="-419100">
              <a:buFont typeface="Wingdings 3" pitchFamily="18" charset="2"/>
              <a:buAutoNum type="arabicPeriod"/>
            </a:pPr>
            <a:r>
              <a:rPr lang="en-CA" sz="2200"/>
              <a:t>T-cell depletion</a:t>
            </a:r>
          </a:p>
          <a:p>
            <a:pPr marL="419100" indent="-419100">
              <a:buFont typeface="Wingdings 3" pitchFamily="18" charset="2"/>
              <a:buAutoNum type="arabicPeriod"/>
            </a:pPr>
            <a:r>
              <a:rPr lang="en-CA" sz="2200"/>
              <a:t>B-cell depletion</a:t>
            </a:r>
          </a:p>
          <a:p>
            <a:pPr marL="419100" indent="-419100">
              <a:buFont typeface="Wingdings 3" pitchFamily="18" charset="2"/>
              <a:buAutoNum type="arabicPeriod"/>
            </a:pPr>
            <a:r>
              <a:rPr lang="en-CA" sz="2200"/>
              <a:t>Interfere with interaction between immune cells </a:t>
            </a:r>
          </a:p>
          <a:p>
            <a:pPr marL="419100" indent="-419100">
              <a:buFont typeface="Wingdings 3" pitchFamily="18" charset="2"/>
              <a:buAutoNum type="arabicPeriod"/>
            </a:pPr>
            <a:r>
              <a:rPr lang="en-CA" sz="2200"/>
              <a:t>Interfere with function of immune cells</a:t>
            </a:r>
          </a:p>
          <a:p>
            <a:pPr marL="419100" indent="-419100">
              <a:buFont typeface="Wingdings 3" pitchFamily="18" charset="2"/>
              <a:buAutoNum type="arabicPeriod"/>
            </a:pPr>
            <a:r>
              <a:rPr lang="en-CA" sz="2200"/>
              <a:t>Induction of certain immune cells</a:t>
            </a:r>
          </a:p>
          <a:p>
            <a:pPr marL="419100" indent="-419100"/>
            <a:endParaRPr lang="en-CA" sz="2200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3203575" y="6308725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/>
              <a:t>Mohty M. Leukemia (2007) 21;1387</a:t>
            </a:r>
          </a:p>
        </p:txBody>
      </p:sp>
    </p:spTree>
    <p:extLst>
      <p:ext uri="{BB962C8B-B14F-4D97-AF65-F5344CB8AC3E}">
        <p14:creationId xmlns:p14="http://schemas.microsoft.com/office/powerpoint/2010/main" val="208582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9A4BF-8560-4E1D-9698-90B2BF9F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u="sng" dirty="0">
                <a:latin typeface="Baskerville Old Face" panose="02020602080505020303" pitchFamily="18" charset="0"/>
              </a:rPr>
              <a:t>innate immune system</a:t>
            </a:r>
            <a:r>
              <a:rPr lang="en-US" sz="2400" b="1" u="sng" dirty="0">
                <a:latin typeface="Baskerville Old Face" panose="02020602080505020303" pitchFamily="18" charset="0"/>
              </a:rPr>
              <a:t> </a:t>
            </a:r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Oldest and most basic</a:t>
            </a:r>
          </a:p>
          <a:p>
            <a:r>
              <a:rPr lang="en-CA" sz="2400" dirty="0">
                <a:latin typeface="Baskerville Old Face" panose="02020602080505020303" pitchFamily="18" charset="0"/>
              </a:rPr>
              <a:t>immediate but incomplete </a:t>
            </a:r>
            <a:r>
              <a:rPr lang="en-US" sz="2400" dirty="0">
                <a:latin typeface="Baskerville Old Face" panose="02020602080505020303" pitchFamily="18" charset="0"/>
              </a:rPr>
              <a:t>protection 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Short-term memory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sluggish</a:t>
            </a:r>
          </a:p>
          <a:p>
            <a:pPr lvl="1"/>
            <a:r>
              <a:rPr lang="en-US" sz="2400" dirty="0">
                <a:latin typeface="Baskerville Old Face" panose="02020602080505020303" pitchFamily="18" charset="0"/>
              </a:rPr>
              <a:t>Complement system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Toll-like receptors</a:t>
            </a:r>
          </a:p>
          <a:p>
            <a:pPr lvl="1"/>
            <a:r>
              <a:rPr lang="en-CA" sz="2400" dirty="0">
                <a:latin typeface="Baskerville Old Face" panose="02020602080505020303" pitchFamily="18" charset="0"/>
              </a:rPr>
              <a:t>phagocytic cells</a:t>
            </a:r>
          </a:p>
          <a:p>
            <a:pPr lvl="1"/>
            <a:endParaRPr lang="en-US" sz="2100" b="1" dirty="0">
              <a:latin typeface="Baskerville Old Face" panose="02020602080505020303" pitchFamily="18" charset="0"/>
            </a:endParaRPr>
          </a:p>
          <a:p>
            <a:pPr lvl="1"/>
            <a:endParaRPr lang="en-CA" sz="2100" b="1" dirty="0">
              <a:latin typeface="Baskerville Old Face" panose="020206020805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4AA0A-ABE6-453A-841D-5FE764D9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systems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212FB-E656-4596-9618-A45B6F5C7E8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340164" y="1438270"/>
            <a:ext cx="4408300" cy="44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6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9A4BF-8560-4E1D-9698-90B2BF9F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14000"/>
            <a:ext cx="4106776" cy="4547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Baskerville Old Face" panose="02020602080505020303" pitchFamily="18" charset="0"/>
              </a:rPr>
              <a:t>Adaptive immunity</a:t>
            </a:r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recognize </a:t>
            </a:r>
            <a:r>
              <a:rPr lang="en-CA" sz="2400" dirty="0" err="1">
                <a:latin typeface="Baskerville Old Face" panose="02020602080505020303" pitchFamily="18" charset="0"/>
              </a:rPr>
              <a:t>nonself</a:t>
            </a:r>
            <a:endParaRPr lang="en-CA" sz="2400" dirty="0">
              <a:latin typeface="Baskerville Old Face" panose="02020602080505020303" pitchFamily="18" charset="0"/>
            </a:endParaRPr>
          </a:p>
          <a:p>
            <a:r>
              <a:rPr lang="en-CA" sz="2400" dirty="0">
                <a:latin typeface="Baskerville Old Face" panose="02020602080505020303" pitchFamily="18" charset="0"/>
              </a:rPr>
              <a:t>Exquisite specificity</a:t>
            </a:r>
            <a:endParaRPr lang="en-US" sz="2400" dirty="0">
              <a:latin typeface="Baskerville Old Face" panose="02020602080505020303" pitchFamily="18" charset="0"/>
            </a:endParaRPr>
          </a:p>
          <a:p>
            <a:pPr lvl="1"/>
            <a:r>
              <a:rPr lang="en-CA" sz="2250" dirty="0">
                <a:latin typeface="Baskerville Old Face" panose="02020602080505020303" pitchFamily="18" charset="0"/>
              </a:rPr>
              <a:t>product of gene recombination</a:t>
            </a:r>
          </a:p>
          <a:p>
            <a:r>
              <a:rPr lang="en-US" sz="2400" dirty="0">
                <a:latin typeface="Baskerville Old Face" panose="02020602080505020303" pitchFamily="18" charset="0"/>
              </a:rPr>
              <a:t>generates a very large number of unique antigen </a:t>
            </a:r>
            <a:r>
              <a:rPr lang="en-CA" sz="2400" dirty="0">
                <a:latin typeface="Baskerville Old Face" panose="02020602080505020303" pitchFamily="18" charset="0"/>
              </a:rPr>
              <a:t>receptors</a:t>
            </a:r>
          </a:p>
          <a:p>
            <a:pPr lvl="1"/>
            <a:r>
              <a:rPr lang="en-CA" sz="2250" dirty="0">
                <a:latin typeface="Baskerville Old Face" panose="02020602080505020303" pitchFamily="18" charset="0"/>
              </a:rPr>
              <a:t>B and T lymphocytes</a:t>
            </a:r>
            <a:endParaRPr lang="en-US" sz="2250" b="1" dirty="0">
              <a:latin typeface="Baskerville Old Face" panose="02020602080505020303" pitchFamily="18" charset="0"/>
            </a:endParaRPr>
          </a:p>
          <a:p>
            <a:pPr lvl="1"/>
            <a:endParaRPr lang="en-CA" sz="2100" b="1" dirty="0">
              <a:latin typeface="Baskerville Old Face" panose="020206020805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4AA0A-ABE6-453A-841D-5FE764D9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systems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73AC9-DB25-451A-9EA6-241C86138D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4712" y="1317360"/>
            <a:ext cx="4321783" cy="4544425"/>
          </a:xfrm>
        </p:spPr>
        <p:txBody>
          <a:bodyPr>
            <a:normAutofit lnSpcReduction="10000"/>
          </a:bodyPr>
          <a:lstStyle/>
          <a:p>
            <a:r>
              <a:rPr lang="en-CA" sz="2000" dirty="0">
                <a:latin typeface="Baskerville Old Face" panose="02020602080505020303" pitchFamily="18" charset="0"/>
              </a:rPr>
              <a:t>Upon encountering antigens</a:t>
            </a:r>
          </a:p>
          <a:p>
            <a:pPr lvl="1"/>
            <a:r>
              <a:rPr lang="en-CA" sz="1850" dirty="0">
                <a:latin typeface="Baskerville Old Face" panose="02020602080505020303" pitchFamily="18" charset="0"/>
              </a:rPr>
              <a:t>lymphocytes proliferate</a:t>
            </a:r>
          </a:p>
          <a:p>
            <a:pPr lvl="1"/>
            <a:r>
              <a:rPr lang="en-US" sz="1850" dirty="0">
                <a:latin typeface="Baskerville Old Face" panose="02020602080505020303" pitchFamily="18" charset="0"/>
              </a:rPr>
              <a:t>B lymphocytes transform into antibody factories known as </a:t>
            </a:r>
            <a:r>
              <a:rPr lang="en-US" sz="1850" b="1" dirty="0">
                <a:latin typeface="Baskerville Old Face" panose="02020602080505020303" pitchFamily="18" charset="0"/>
              </a:rPr>
              <a:t>plasma cells</a:t>
            </a:r>
          </a:p>
          <a:p>
            <a:pPr lvl="1"/>
            <a:r>
              <a:rPr lang="en-CA" sz="1850" dirty="0">
                <a:latin typeface="Baskerville Old Face" panose="02020602080505020303" pitchFamily="18" charset="0"/>
              </a:rPr>
              <a:t>T lymphocytes </a:t>
            </a:r>
            <a:r>
              <a:rPr lang="en-US" sz="1850" dirty="0">
                <a:latin typeface="Baskerville Old Face" panose="02020602080505020303" pitchFamily="18" charset="0"/>
              </a:rPr>
              <a:t>differentiate into </a:t>
            </a:r>
            <a:r>
              <a:rPr lang="en-US" sz="1850" b="1" dirty="0">
                <a:latin typeface="Baskerville Old Face" panose="02020602080505020303" pitchFamily="18" charset="0"/>
              </a:rPr>
              <a:t>helper</a:t>
            </a:r>
            <a:r>
              <a:rPr lang="en-US" sz="1850" dirty="0">
                <a:latin typeface="Baskerville Old Face" panose="02020602080505020303" pitchFamily="18" charset="0"/>
              </a:rPr>
              <a:t> and </a:t>
            </a:r>
            <a:r>
              <a:rPr lang="en-US" sz="1850" b="1" dirty="0">
                <a:latin typeface="Baskerville Old Face" panose="02020602080505020303" pitchFamily="18" charset="0"/>
              </a:rPr>
              <a:t>effector</a:t>
            </a:r>
            <a:r>
              <a:rPr lang="en-US" sz="1850" dirty="0">
                <a:latin typeface="Baskerville Old Face" panose="02020602080505020303" pitchFamily="18" charset="0"/>
              </a:rPr>
              <a:t> (e.g., cytotoxic) subsets</a:t>
            </a:r>
          </a:p>
          <a:p>
            <a:pPr lvl="1"/>
            <a:r>
              <a:rPr lang="en-US" sz="1850" dirty="0">
                <a:latin typeface="Baskerville Old Face" panose="02020602080505020303" pitchFamily="18" charset="0"/>
              </a:rPr>
              <a:t>secrete molecules (</a:t>
            </a:r>
            <a:r>
              <a:rPr lang="en-US" sz="1850" b="1" dirty="0">
                <a:latin typeface="Baskerville Old Face" panose="02020602080505020303" pitchFamily="18" charset="0"/>
              </a:rPr>
              <a:t>cytokines</a:t>
            </a:r>
            <a:r>
              <a:rPr lang="en-US" sz="1850" dirty="0">
                <a:latin typeface="Baskerville Old Face" panose="02020602080505020303" pitchFamily="18" charset="0"/>
              </a:rPr>
              <a:t>).</a:t>
            </a:r>
          </a:p>
          <a:p>
            <a:r>
              <a:rPr lang="en-US" sz="2000" b="1" dirty="0">
                <a:latin typeface="Baskerville Old Face" panose="02020602080505020303" pitchFamily="18" charset="0"/>
              </a:rPr>
              <a:t>Helper T lymphocyte </a:t>
            </a:r>
            <a:r>
              <a:rPr lang="en-US" sz="2000" dirty="0">
                <a:latin typeface="Baskerville Old Face" panose="02020602080505020303" pitchFamily="18" charset="0"/>
              </a:rPr>
              <a:t>orchestrate the mounting immune r</a:t>
            </a:r>
            <a:r>
              <a:rPr lang="en-CA" sz="2000" dirty="0" err="1">
                <a:latin typeface="Baskerville Old Face" panose="02020602080505020303" pitchFamily="18" charset="0"/>
              </a:rPr>
              <a:t>esponse</a:t>
            </a:r>
            <a:endParaRPr lang="en-CA" sz="2000" dirty="0">
              <a:latin typeface="Baskerville Old Face" panose="02020602080505020303" pitchFamily="18" charset="0"/>
            </a:endParaRPr>
          </a:p>
          <a:p>
            <a:r>
              <a:rPr lang="en-CA" sz="2000" b="1" dirty="0">
                <a:latin typeface="Baskerville Old Face" panose="02020602080505020303" pitchFamily="18" charset="0"/>
              </a:rPr>
              <a:t>cytotoxic T lymphocytes</a:t>
            </a:r>
            <a:r>
              <a:rPr lang="en-CA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>
                <a:latin typeface="Baskerville Old Face" panose="02020602080505020303" pitchFamily="18" charset="0"/>
              </a:rPr>
              <a:t>directly effect the death of cells</a:t>
            </a:r>
          </a:p>
          <a:p>
            <a:endParaRPr lang="en-US" sz="2000" dirty="0">
              <a:latin typeface="Baskerville Old Face" panose="02020602080505020303" pitchFamily="18" charset="0"/>
            </a:endParaRPr>
          </a:p>
          <a:p>
            <a:r>
              <a:rPr lang="en-CA" sz="2000" b="1" dirty="0">
                <a:latin typeface="Baskerville Old Face" panose="02020602080505020303" pitchFamily="18" charset="0"/>
              </a:rPr>
              <a:t>Memory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800F6-D996-46A7-B796-6C4AFC665C9E}"/>
              </a:ext>
            </a:extLst>
          </p:cNvPr>
          <p:cNvSpPr txBox="1"/>
          <p:nvPr/>
        </p:nvSpPr>
        <p:spPr>
          <a:xfrm>
            <a:off x="4139952" y="5861784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Yatim KM. </a:t>
            </a:r>
            <a:r>
              <a:rPr lang="en-US" sz="1600" dirty="0"/>
              <a:t>Clin J Am Soc </a:t>
            </a:r>
            <a:r>
              <a:rPr lang="en-US" sz="1600" dirty="0" err="1"/>
              <a:t>Nephrol</a:t>
            </a:r>
            <a:r>
              <a:rPr lang="en-US" sz="1600" dirty="0"/>
              <a:t> (2015)10: 1274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88110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4E3D4E-B054-4107-9087-04FF7BF78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988" y="1186081"/>
            <a:ext cx="5532437" cy="45699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90B46C-C47E-4941-899A-A435AC74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F6894-15F6-4861-9327-33E1C1F59B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994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F3F9B7-B5EB-4EB3-89EF-3B9E2CEFD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sz="2400" dirty="0">
                <a:latin typeface="Baskerville Old Face" panose="02020602080505020303" pitchFamily="18" charset="0"/>
              </a:rPr>
              <a:t>Paul Ehrlich </a:t>
            </a:r>
            <a:r>
              <a:rPr lang="en-US" sz="2400" dirty="0">
                <a:latin typeface="Baskerville Old Face" panose="02020602080505020303" pitchFamily="18" charset="0"/>
              </a:rPr>
              <a:t>first noted in 1888</a:t>
            </a: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Incidence: 2-3/million/year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3x in Asian population</a:t>
            </a:r>
          </a:p>
          <a:p>
            <a:pPr lvl="1"/>
            <a:endParaRPr lang="en-US" sz="225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Median age 20 year old</a:t>
            </a: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Rarely associated with 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Environmental exposures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Medications/chemicals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Pregnancy</a:t>
            </a:r>
          </a:p>
          <a:p>
            <a:pPr lvl="1"/>
            <a:r>
              <a:rPr lang="en-US" sz="2250" dirty="0">
                <a:latin typeface="Baskerville Old Face" panose="02020602080505020303" pitchFamily="18" charset="0"/>
              </a:rPr>
              <a:t>HIV or hepatitis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F5C4EF-0EEB-44F9-84C6-3E9FD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Bone marrow failure - epidemiology</a:t>
            </a:r>
            <a:endParaRPr lang="en-CA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1558"/>
      </p:ext>
    </p:extLst>
  </p:cSld>
  <p:clrMapOvr>
    <a:masterClrMapping/>
  </p:clrMapOvr>
</p:sld>
</file>

<file path=ppt/theme/theme1.xml><?xml version="1.0" encoding="utf-8"?>
<a:theme xmlns:a="http://schemas.openxmlformats.org/drawingml/2006/main" name="toh">
  <a:themeElements>
    <a:clrScheme name="Custom 12">
      <a:dk1>
        <a:srgbClr val="606164"/>
      </a:dk1>
      <a:lt1>
        <a:sysClr val="window" lastClr="FFFFFF"/>
      </a:lt1>
      <a:dk2>
        <a:srgbClr val="0033A0"/>
      </a:dk2>
      <a:lt2>
        <a:srgbClr val="00B2A9"/>
      </a:lt2>
      <a:accent1>
        <a:srgbClr val="898DA0"/>
      </a:accent1>
      <a:accent2>
        <a:srgbClr val="00B2A9"/>
      </a:accent2>
      <a:accent3>
        <a:srgbClr val="ED8B00"/>
      </a:accent3>
      <a:accent4>
        <a:srgbClr val="F3D03E"/>
      </a:accent4>
      <a:accent5>
        <a:srgbClr val="B9D3DC"/>
      </a:accent5>
      <a:accent6>
        <a:srgbClr val="78BE20"/>
      </a:accent6>
      <a:hlink>
        <a:srgbClr val="00B0A9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oh" id="{06628DFD-9303-40B1-9393-EBEFF427CD3E}" vid="{20DD6A32-A6D8-49E7-8CD9-6E1A54BAFAC9}"/>
    </a:ext>
  </a:extLst>
</a:theme>
</file>

<file path=ppt/theme/theme2.xml><?xml version="1.0" encoding="utf-8"?>
<a:theme xmlns:a="http://schemas.openxmlformats.org/drawingml/2006/main" name="1_TOH">
  <a:themeElements>
    <a:clrScheme name="Custom 12">
      <a:dk1>
        <a:srgbClr val="606164"/>
      </a:dk1>
      <a:lt1>
        <a:sysClr val="window" lastClr="FFFFFF"/>
      </a:lt1>
      <a:dk2>
        <a:srgbClr val="0033A0"/>
      </a:dk2>
      <a:lt2>
        <a:srgbClr val="00B2A9"/>
      </a:lt2>
      <a:accent1>
        <a:srgbClr val="898DA0"/>
      </a:accent1>
      <a:accent2>
        <a:srgbClr val="00B2A9"/>
      </a:accent2>
      <a:accent3>
        <a:srgbClr val="ED8B00"/>
      </a:accent3>
      <a:accent4>
        <a:srgbClr val="F3D03E"/>
      </a:accent4>
      <a:accent5>
        <a:srgbClr val="B9D3DC"/>
      </a:accent5>
      <a:accent6>
        <a:srgbClr val="78BE20"/>
      </a:accent6>
      <a:hlink>
        <a:srgbClr val="00B0A9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OH_PPT_Template">
  <a:themeElements>
    <a:clrScheme name="Custom 12">
      <a:dk1>
        <a:srgbClr val="606164"/>
      </a:dk1>
      <a:lt1>
        <a:sysClr val="window" lastClr="FFFFFF"/>
      </a:lt1>
      <a:dk2>
        <a:srgbClr val="0033A0"/>
      </a:dk2>
      <a:lt2>
        <a:srgbClr val="00B2A9"/>
      </a:lt2>
      <a:accent1>
        <a:srgbClr val="898DA0"/>
      </a:accent1>
      <a:accent2>
        <a:srgbClr val="00B2A9"/>
      </a:accent2>
      <a:accent3>
        <a:srgbClr val="ED8B00"/>
      </a:accent3>
      <a:accent4>
        <a:srgbClr val="F3D03E"/>
      </a:accent4>
      <a:accent5>
        <a:srgbClr val="B9D3DC"/>
      </a:accent5>
      <a:accent6>
        <a:srgbClr val="78BE20"/>
      </a:accent6>
      <a:hlink>
        <a:srgbClr val="00B0A9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toh</Template>
  <TotalTime>1797</TotalTime>
  <Words>1262</Words>
  <Application>Microsoft Office PowerPoint</Application>
  <PresentationFormat>On-screen Show (4:3)</PresentationFormat>
  <Paragraphs>331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Baskerville Old Face</vt:lpstr>
      <vt:lpstr>Bookman Old Style</vt:lpstr>
      <vt:lpstr>Calibri</vt:lpstr>
      <vt:lpstr>Gill Sans MT</vt:lpstr>
      <vt:lpstr>Lucida Grande</vt:lpstr>
      <vt:lpstr>Wingdings</vt:lpstr>
      <vt:lpstr>Wingdings 2</vt:lpstr>
      <vt:lpstr>Wingdings 3</vt:lpstr>
      <vt:lpstr>toh</vt:lpstr>
      <vt:lpstr>1_TOH</vt:lpstr>
      <vt:lpstr>TOH_PPT_Template</vt:lpstr>
      <vt:lpstr>Treatment of Aplastic Anemia and Paroxysmal Nocturnal Hemoglobinuria</vt:lpstr>
      <vt:lpstr>Disclosures </vt:lpstr>
      <vt:lpstr>Objectives</vt:lpstr>
      <vt:lpstr>Normal hematopoiesis </vt:lpstr>
      <vt:lpstr>Bone marrow failure</vt:lpstr>
      <vt:lpstr>Immune systems</vt:lpstr>
      <vt:lpstr>Immune systems</vt:lpstr>
      <vt:lpstr>PowerPoint Presentation</vt:lpstr>
      <vt:lpstr>Bone marrow failure - epidemiology</vt:lpstr>
      <vt:lpstr>Bone marrow failure – Signs and symptoms</vt:lpstr>
      <vt:lpstr>Aplastic Anemia  non-severe</vt:lpstr>
      <vt:lpstr>Aplastic Anemia  severe or very severe</vt:lpstr>
      <vt:lpstr>Normal bone marrow niche</vt:lpstr>
      <vt:lpstr>Aplastic anemia – what is wrong </vt:lpstr>
      <vt:lpstr>PowerPoint Presentation</vt:lpstr>
      <vt:lpstr>Aplastic anemia – mechanisms?</vt:lpstr>
      <vt:lpstr>Treatment of aplastic anemia</vt:lpstr>
      <vt:lpstr>Stem cell transplant for AA</vt:lpstr>
      <vt:lpstr>Immune-suppression: Cyclosporin</vt:lpstr>
      <vt:lpstr>BMT vs. IST</vt:lpstr>
      <vt:lpstr>Paroxysmal nocturnal hemoglobinuria</vt:lpstr>
      <vt:lpstr>Paroxysmal Nocturnal Hemoglobinuria</vt:lpstr>
      <vt:lpstr>PNH -  some history</vt:lpstr>
      <vt:lpstr>PNH  some  history</vt:lpstr>
      <vt:lpstr>PNH - Etiology</vt:lpstr>
      <vt:lpstr>PNH- etiology</vt:lpstr>
      <vt:lpstr>Complement system - normal</vt:lpstr>
      <vt:lpstr>Complement system - pnh</vt:lpstr>
      <vt:lpstr>Presenting symptoms</vt:lpstr>
      <vt:lpstr>Etiology of symptoms</vt:lpstr>
      <vt:lpstr>How do these abnormal cells survive over normal cells (2 step mechanism) </vt:lpstr>
      <vt:lpstr>diagnosis</vt:lpstr>
      <vt:lpstr>PNH  Symptomatic treatment</vt:lpstr>
      <vt:lpstr>Specific therapies</vt:lpstr>
      <vt:lpstr>Marrow Failure Immune therapy</vt:lpstr>
      <vt:lpstr>Bone marrow transplant</vt:lpstr>
      <vt:lpstr>Eculizumab</vt:lpstr>
      <vt:lpstr>PowerPoint Presentation</vt:lpstr>
      <vt:lpstr>Eculizumab</vt:lpstr>
      <vt:lpstr>TRIUMPH – results - LD</vt:lpstr>
      <vt:lpstr>TRIUMPH – results – time to need for first transfusion.</vt:lpstr>
      <vt:lpstr>TRIUMPH – results - FATIGUE</vt:lpstr>
      <vt:lpstr>thrombosis</vt:lpstr>
      <vt:lpstr>Long-term survival</vt:lpstr>
      <vt:lpstr>Future trends</vt:lpstr>
      <vt:lpstr>PowerPoint Presentation</vt:lpstr>
      <vt:lpstr>Aplastic anemia – future trends</vt:lpstr>
      <vt:lpstr>PowerPoint Presentation</vt:lpstr>
      <vt:lpstr>PNH – future trends</vt:lpstr>
      <vt:lpstr>PowerPoint Presentation</vt:lpstr>
      <vt:lpstr>Treatment based on classification</vt:lpstr>
      <vt:lpstr>Treatment based on classification</vt:lpstr>
      <vt:lpstr>Treatment based on classification</vt:lpstr>
      <vt:lpstr>PowerPoint Presentation</vt:lpstr>
      <vt:lpstr>To do</vt:lpstr>
      <vt:lpstr>How ATG impairs the immune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Treatment of Aplastic Anemia and Paroxysmal Nocturnal Hemoglobinuria</dc:title>
  <dc:creator>HomeOffice Sabloffs</dc:creator>
  <cp:lastModifiedBy>Carol Fazari</cp:lastModifiedBy>
  <cp:revision>70</cp:revision>
  <dcterms:created xsi:type="dcterms:W3CDTF">2012-09-01T18:44:57Z</dcterms:created>
  <dcterms:modified xsi:type="dcterms:W3CDTF">2018-10-13T16:40:45Z</dcterms:modified>
</cp:coreProperties>
</file>